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0"/>
  </p:notesMasterIdLst>
  <p:handoutMasterIdLst>
    <p:handoutMasterId r:id="rId21"/>
  </p:handoutMasterIdLst>
  <p:sldIdLst>
    <p:sldId id="260" r:id="rId3"/>
    <p:sldId id="269" r:id="rId4"/>
    <p:sldId id="294" r:id="rId5"/>
    <p:sldId id="270" r:id="rId6"/>
    <p:sldId id="297" r:id="rId7"/>
    <p:sldId id="298" r:id="rId8"/>
    <p:sldId id="295" r:id="rId9"/>
    <p:sldId id="300" r:id="rId10"/>
    <p:sldId id="301" r:id="rId11"/>
    <p:sldId id="302" r:id="rId12"/>
    <p:sldId id="303" r:id="rId13"/>
    <p:sldId id="296" r:id="rId14"/>
    <p:sldId id="304" r:id="rId15"/>
    <p:sldId id="307" r:id="rId16"/>
    <p:sldId id="305" r:id="rId17"/>
    <p:sldId id="306" r:id="rId18"/>
    <p:sldId id="290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560">
          <p15:clr>
            <a:srgbClr val="A4A3A4"/>
          </p15:clr>
        </p15:guide>
        <p15:guide id="3" orient="horz" pos="2129">
          <p15:clr>
            <a:srgbClr val="A4A3A4"/>
          </p15:clr>
        </p15:guide>
        <p15:guide id="4" pos="4889">
          <p15:clr>
            <a:srgbClr val="A4A3A4"/>
          </p15:clr>
        </p15:guide>
        <p15:guide id="5" pos="2881">
          <p15:clr>
            <a:srgbClr val="A4A3A4"/>
          </p15:clr>
        </p15:guide>
        <p15:guide id="6" pos="19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2" autoAdjust="0"/>
    <p:restoredTop sz="88087" autoAdjust="0"/>
  </p:normalViewPr>
  <p:slideViewPr>
    <p:cSldViewPr snapToGrid="0">
      <p:cViewPr varScale="1">
        <p:scale>
          <a:sx n="70" d="100"/>
          <a:sy n="70" d="100"/>
        </p:scale>
        <p:origin x="-56" y="640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369F-28A2-4F26-B0C3-971927773D88}">
      <dgm:prSet phldrT="[Text]" custT="1"/>
      <dgm:spPr/>
      <dgm:t>
        <a:bodyPr/>
        <a:lstStyle/>
        <a:p>
          <a:r>
            <a:rPr lang="en-US" sz="1400" b="1" dirty="0"/>
            <a:t>Speaking with the Media</a:t>
          </a:r>
        </a:p>
      </dgm:t>
    </dgm:pt>
    <dgm:pt modelId="{EBD68B7A-218E-4EE1-9519-F1765F021E4F}" type="parTrans" cxnId="{8C96EBF1-FBC6-4B76-AEAD-7A5ECE176469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02FAF93-4876-4C82-8DD9-A554BCF45971}" type="sibTrans" cxnId="{8C96EBF1-FBC6-4B76-AEAD-7A5ECE176469}">
      <dgm:prSet/>
      <dgm:spPr>
        <a:blipFill dpi="0" rotWithShape="1">
          <a:blip xmlns:r="http://schemas.openxmlformats.org/officeDocument/2006/relationships" r:embed="rId1"/>
          <a:srcRect/>
          <a:stretch>
            <a:fillRect l="2402" r="-32402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34833695-1BE5-4D52-97B3-671D54877F44}">
      <dgm:prSet custT="1"/>
      <dgm:spPr/>
      <dgm:t>
        <a:bodyPr/>
        <a:lstStyle/>
        <a:p>
          <a:r>
            <a:rPr lang="en-US" sz="1400" b="1" dirty="0"/>
            <a:t>Building Reputations</a:t>
          </a:r>
        </a:p>
      </dgm:t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F964D96-DF34-4262-A6AE-FC584AC7063B}" type="sibTrans" cxnId="{B4D4B90E-4CDF-4A3F-AA5C-31B1021325A5}">
      <dgm:prSet/>
      <dgm:spPr>
        <a:blipFill>
          <a:blip xmlns:r="http://schemas.openxmlformats.org/officeDocument/2006/relationships" r:embed="rId2"/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  <dgm:extLst/>
    </dgm:pt>
    <dgm:pt modelId="{5E4B83E0-9483-45BA-9FA1-3CF9FE054C79}">
      <dgm:prSet custT="1"/>
      <dgm:spPr/>
      <dgm:t>
        <a:bodyPr/>
        <a:lstStyle/>
        <a:p>
          <a:r>
            <a:rPr lang="en-US" sz="1400" b="1" dirty="0"/>
            <a:t>How the Media Sees Us</a:t>
          </a:r>
        </a:p>
      </dgm:t>
    </dgm:pt>
    <dgm:pt modelId="{53C50331-57D0-4219-9E66-DE2FD128363C}" type="parTrans" cxnId="{1C1B2CB1-3031-420E-ADAA-204F42D7D37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9F33D880-D8C2-4FE5-9DA0-47BB5596F1F0}" type="sibTrans" cxnId="{1C1B2CB1-3031-420E-ADAA-204F42D7D370}">
      <dgm:prSet/>
      <dgm:spPr>
        <a:blipFill>
          <a:blip xmlns:r="http://schemas.openxmlformats.org/officeDocument/2006/relationships" r:embed="rId3"/>
          <a:srcRect/>
          <a:stretch>
            <a:fillRect l="-15000" r="-15000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</dgm:pt>
    <dgm:pt modelId="{C677F6B7-6BA2-43A3-98A9-2FEBF912A790}" type="pres">
      <dgm:prSet presAssocID="{79FE369F-28A2-4F26-B0C3-971927773D88}" presName="text_1" presStyleCnt="0"/>
      <dgm:spPr/>
    </dgm:pt>
    <dgm:pt modelId="{0BB15BAD-3DA1-4321-B57B-C01D254B7763}" type="pres">
      <dgm:prSet presAssocID="{79FE369F-28A2-4F26-B0C3-971927773D88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E9E6300-6EDC-4BCB-9F99-E6549830DA24}" type="pres">
      <dgm:prSet presAssocID="{79FE369F-28A2-4F26-B0C3-971927773D88}" presName="text_accent_1" presStyleCnt="0"/>
      <dgm:spPr/>
    </dgm:pt>
    <dgm:pt modelId="{584C5D24-5D81-4037-A746-F35CBCF226AB}" type="pres">
      <dgm:prSet presAssocID="{79FE369F-28A2-4F26-B0C3-971927773D88}" presName="accentRepeatNode" presStyleLbl="solidAlignAcc1" presStyleIdx="0" presStyleCnt="6"/>
      <dgm:spPr/>
    </dgm:pt>
    <dgm:pt modelId="{3C43E06A-AD44-4DEE-B00D-F3E4645958A8}" type="pres">
      <dgm:prSet presAssocID="{F02FAF93-4876-4C82-8DD9-A554BCF45971}" presName="image_1" presStyleCnt="0"/>
      <dgm:spPr/>
    </dgm:pt>
    <dgm:pt modelId="{E1708757-DE70-4B37-9EB6-DEC398CBBEAC}" type="pres">
      <dgm:prSet presAssocID="{F02FAF93-4876-4C82-8DD9-A554BCF45971}" presName="imageRepeatNode" presStyleLbl="dkBgShp" presStyleIdx="0" presStyleCnt="3"/>
      <dgm:spPr/>
    </dgm:pt>
    <dgm:pt modelId="{7CF64622-DCF8-4F70-B5CE-2D7337BE7DA6}" type="pres">
      <dgm:prSet presAssocID="{F02FAF93-4876-4C82-8DD9-A554BCF45971}" presName="image_accent_1" presStyleCnt="0"/>
      <dgm:spPr/>
    </dgm:pt>
    <dgm:pt modelId="{AA19FC18-8315-40F8-BEE8-AAAA9EF02972}" type="pres">
      <dgm:prSet presAssocID="{F02FAF93-4876-4C82-8DD9-A554BCF45971}" presName="accentRepeatNode" presStyleLbl="solidAlignAcc1" presStyleIdx="1" presStyleCnt="6"/>
      <dgm:spPr/>
    </dgm:pt>
    <dgm:pt modelId="{03EA447C-4A9E-4F08-8F88-95E53740EC03}" type="pres">
      <dgm:prSet presAssocID="{34833695-1BE5-4D52-97B3-671D54877F44}" presName="text_2" presStyleCnt="0"/>
      <dgm:spPr/>
    </dgm:pt>
    <dgm:pt modelId="{D55B92B7-E9DB-43E7-8405-BF7FEE3EE02C}" type="pres">
      <dgm:prSet presAssocID="{34833695-1BE5-4D52-97B3-671D54877F44}" presName="textRepeatNode" presStyleLbl="alignNode1" presStyleIdx="1" presStyleCnt="3" custLinFactNeighborX="1883" custLinFactNeighborY="1311">
        <dgm:presLayoutVars>
          <dgm:chMax val="0"/>
          <dgm:chPref val="0"/>
          <dgm:bulletEnabled val="1"/>
        </dgm:presLayoutVars>
      </dgm:prSet>
      <dgm:spPr/>
    </dgm:pt>
    <dgm:pt modelId="{03558106-B7AD-4E42-950E-22A7D50A9642}" type="pres">
      <dgm:prSet presAssocID="{34833695-1BE5-4D52-97B3-671D54877F44}" presName="text_accent_2" presStyleCnt="0"/>
      <dgm:spPr/>
    </dgm:pt>
    <dgm:pt modelId="{103DF2B9-C962-4A4C-BA7C-DD120D10DD0B}" type="pres">
      <dgm:prSet presAssocID="{34833695-1BE5-4D52-97B3-671D54877F44}" presName="accentRepeatNode" presStyleLbl="solidAlignAcc1" presStyleIdx="2" presStyleCnt="6"/>
      <dgm:spPr/>
    </dgm:pt>
    <dgm:pt modelId="{A2D593CE-8A6D-4151-857F-6B91B5444935}" type="pres">
      <dgm:prSet presAssocID="{FF964D96-DF34-4262-A6AE-FC584AC7063B}" presName="image_2" presStyleCnt="0"/>
      <dgm:spPr/>
    </dgm:pt>
    <dgm:pt modelId="{B4B3A077-E145-4C30-A9F6-F29FC997785C}" type="pres">
      <dgm:prSet presAssocID="{FF964D96-DF34-4262-A6AE-FC584AC7063B}" presName="imageRepeatNode" presStyleLbl="dkBgShp" presStyleIdx="1" presStyleCnt="3"/>
      <dgm:spPr/>
    </dgm:pt>
    <dgm:pt modelId="{654BF6C6-239B-410E-BD35-7F7B6E4E46AA}" type="pres">
      <dgm:prSet presAssocID="{FF964D96-DF34-4262-A6AE-FC584AC7063B}" presName="image_accent_2" presStyleCnt="0"/>
      <dgm:spPr/>
    </dgm:pt>
    <dgm:pt modelId="{61DC5249-9D1B-4E9A-A4A4-06611A8E8F05}" type="pres">
      <dgm:prSet presAssocID="{FF964D96-DF34-4262-A6AE-FC584AC7063B}" presName="accentRepeatNode" presStyleLbl="solidAlignAcc1" presStyleIdx="3" presStyleCnt="6"/>
      <dgm:spPr/>
    </dgm:pt>
    <dgm:pt modelId="{284C136E-05AE-4EB9-8F64-BAC0CC92EC72}" type="pres">
      <dgm:prSet presAssocID="{5E4B83E0-9483-45BA-9FA1-3CF9FE054C79}" presName="text_3" presStyleCnt="0"/>
      <dgm:spPr/>
    </dgm:pt>
    <dgm:pt modelId="{D4E55C3E-DA64-4FED-B544-C725E7777C2C}" type="pres">
      <dgm:prSet presAssocID="{5E4B83E0-9483-45BA-9FA1-3CF9FE054C7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05BC992-8F5A-411D-966C-EDE58D520A08}" type="pres">
      <dgm:prSet presAssocID="{5E4B83E0-9483-45BA-9FA1-3CF9FE054C79}" presName="text_accent_3" presStyleCnt="0"/>
      <dgm:spPr/>
    </dgm:pt>
    <dgm:pt modelId="{82F0CFBC-11F9-4068-A384-45941CFD7D11}" type="pres">
      <dgm:prSet presAssocID="{5E4B83E0-9483-45BA-9FA1-3CF9FE054C79}" presName="accentRepeatNode" presStyleLbl="solidAlignAcc1" presStyleIdx="4" presStyleCnt="6"/>
      <dgm:spPr/>
    </dgm:pt>
    <dgm:pt modelId="{3D7FD453-A70C-449F-AD60-2A138ABD9BCD}" type="pres">
      <dgm:prSet presAssocID="{9F33D880-D8C2-4FE5-9DA0-47BB5596F1F0}" presName="image_3" presStyleCnt="0"/>
      <dgm:spPr/>
    </dgm:pt>
    <dgm:pt modelId="{44528502-DA5D-402C-A1CB-2E5CBECD4FBB}" type="pres">
      <dgm:prSet presAssocID="{9F33D880-D8C2-4FE5-9DA0-47BB5596F1F0}" presName="imageRepeatNode" presStyleLbl="dkBgShp" presStyleIdx="2" presStyleCnt="3"/>
      <dgm:spPr/>
    </dgm:pt>
    <dgm:pt modelId="{51E24A65-63A3-4DE8-920D-1F94DEA6C7BC}" type="pres">
      <dgm:prSet presAssocID="{9F33D880-D8C2-4FE5-9DA0-47BB5596F1F0}" presName="image_accent_3" presStyleCnt="0"/>
      <dgm:spPr/>
    </dgm:pt>
    <dgm:pt modelId="{7DF9A753-D2AC-46FE-8745-C55799C1B143}" type="pres">
      <dgm:prSet presAssocID="{9F33D880-D8C2-4FE5-9DA0-47BB5596F1F0}" presName="accentRepeatNode" presStyleLbl="solidAlignAcc1" presStyleIdx="5" presStyleCnt="6"/>
      <dgm:spPr/>
    </dgm:pt>
  </dgm:ptLst>
  <dgm:cxnLst>
    <dgm:cxn modelId="{F1D15B9F-85AC-4FFE-888A-1760F454B2C7}" type="presOf" srcId="{34833695-1BE5-4D52-97B3-671D54877F44}" destId="{D55B92B7-E9DB-43E7-8405-BF7FEE3EE02C}" srcOrd="0" destOrd="0" presId="urn:microsoft.com/office/officeart/2008/layout/HexagonCluster#2"/>
    <dgm:cxn modelId="{22E06745-4F89-499E-ADB2-9D375867D71A}" type="presOf" srcId="{83F8FD9C-4F09-4E58-854E-6B5F7A28A320}" destId="{E6B3DAC9-1E00-4E29-9730-E4ED75F5E7AD}" srcOrd="0" destOrd="0" presId="urn:microsoft.com/office/officeart/2008/layout/HexagonCluster#2"/>
    <dgm:cxn modelId="{1C1B2CB1-3031-420E-ADAA-204F42D7D370}" srcId="{83F8FD9C-4F09-4E58-854E-6B5F7A28A320}" destId="{5E4B83E0-9483-45BA-9FA1-3CF9FE054C79}" srcOrd="2" destOrd="0" parTransId="{53C50331-57D0-4219-9E66-DE2FD128363C}" sibTransId="{9F33D880-D8C2-4FE5-9DA0-47BB5596F1F0}"/>
    <dgm:cxn modelId="{2089AA6C-707D-4C1D-ADCD-E2DE639E0CDF}" type="presOf" srcId="{79FE369F-28A2-4F26-B0C3-971927773D88}" destId="{0BB15BAD-3DA1-4321-B57B-C01D254B7763}" srcOrd="0" destOrd="0" presId="urn:microsoft.com/office/officeart/2008/layout/HexagonCluster#2"/>
    <dgm:cxn modelId="{3BEFC73F-158C-478B-92D0-7D592842AE2F}" type="presOf" srcId="{9F33D880-D8C2-4FE5-9DA0-47BB5596F1F0}" destId="{44528502-DA5D-402C-A1CB-2E5CBECD4FBB}" srcOrd="0" destOrd="0" presId="urn:microsoft.com/office/officeart/2008/layout/HexagonCluster#2"/>
    <dgm:cxn modelId="{323019C5-DC1A-4FB1-94FF-AD1051AF1425}" type="presOf" srcId="{FF964D96-DF34-4262-A6AE-FC584AC7063B}" destId="{B4B3A077-E145-4C30-A9F6-F29FC997785C}" srcOrd="0" destOrd="0" presId="urn:microsoft.com/office/officeart/2008/layout/HexagonCluster#2"/>
    <dgm:cxn modelId="{8C96EBF1-FBC6-4B76-AEAD-7A5ECE176469}" srcId="{83F8FD9C-4F09-4E58-854E-6B5F7A28A320}" destId="{79FE369F-28A2-4F26-B0C3-971927773D88}" srcOrd="0" destOrd="0" parTransId="{EBD68B7A-218E-4EE1-9519-F1765F021E4F}" sibTransId="{F02FAF93-4876-4C82-8DD9-A554BCF45971}"/>
    <dgm:cxn modelId="{DA099CCB-B5C5-4253-8D00-2C7C2ED4CDEE}" type="presOf" srcId="{5E4B83E0-9483-45BA-9FA1-3CF9FE054C79}" destId="{D4E55C3E-DA64-4FED-B544-C725E7777C2C}" srcOrd="0" destOrd="0" presId="urn:microsoft.com/office/officeart/2008/layout/HexagonCluster#2"/>
    <dgm:cxn modelId="{F482D2FE-479F-41D5-9A8B-81F21A94B6FA}" type="presOf" srcId="{F02FAF93-4876-4C82-8DD9-A554BCF45971}" destId="{E1708757-DE70-4B37-9EB6-DEC398CBBEAC}" srcOrd="0" destOrd="0" presId="urn:microsoft.com/office/officeart/2008/layout/HexagonCluster#2"/>
    <dgm:cxn modelId="{B4D4B90E-4CDF-4A3F-AA5C-31B1021325A5}" srcId="{83F8FD9C-4F09-4E58-854E-6B5F7A28A320}" destId="{34833695-1BE5-4D52-97B3-671D54877F44}" srcOrd="1" destOrd="0" parTransId="{89928937-0B5A-404B-86C6-772EF6DE1047}" sibTransId="{FF964D96-DF34-4262-A6AE-FC584AC7063B}"/>
    <dgm:cxn modelId="{D085BBAD-066A-4F64-AEB2-2840EFBE11FD}" type="presParOf" srcId="{E6B3DAC9-1E00-4E29-9730-E4ED75F5E7AD}" destId="{C677F6B7-6BA2-43A3-98A9-2FEBF912A790}" srcOrd="0" destOrd="0" presId="urn:microsoft.com/office/officeart/2008/layout/HexagonCluster#2"/>
    <dgm:cxn modelId="{63DBB9B7-9F01-4F94-B227-B912B125BABF}" type="presParOf" srcId="{C677F6B7-6BA2-43A3-98A9-2FEBF912A790}" destId="{0BB15BAD-3DA1-4321-B57B-C01D254B7763}" srcOrd="0" destOrd="0" presId="urn:microsoft.com/office/officeart/2008/layout/HexagonCluster#2"/>
    <dgm:cxn modelId="{2C899FAE-F9A2-4656-B59C-F57214D3B73C}" type="presParOf" srcId="{E6B3DAC9-1E00-4E29-9730-E4ED75F5E7AD}" destId="{EE9E6300-6EDC-4BCB-9F99-E6549830DA24}" srcOrd="1" destOrd="0" presId="urn:microsoft.com/office/officeart/2008/layout/HexagonCluster#2"/>
    <dgm:cxn modelId="{BB22BCC3-2F41-4612-BAC1-8917C88CD1F1}" type="presParOf" srcId="{EE9E6300-6EDC-4BCB-9F99-E6549830DA24}" destId="{584C5D24-5D81-4037-A746-F35CBCF226AB}" srcOrd="0" destOrd="0" presId="urn:microsoft.com/office/officeart/2008/layout/HexagonCluster#2"/>
    <dgm:cxn modelId="{B8AD0FDC-20D4-4F6B-937F-3230733838A0}" type="presParOf" srcId="{E6B3DAC9-1E00-4E29-9730-E4ED75F5E7AD}" destId="{3C43E06A-AD44-4DEE-B00D-F3E4645958A8}" srcOrd="2" destOrd="0" presId="urn:microsoft.com/office/officeart/2008/layout/HexagonCluster#2"/>
    <dgm:cxn modelId="{D98CC939-08D6-4CAF-970B-6E107242EDF3}" type="presParOf" srcId="{3C43E06A-AD44-4DEE-B00D-F3E4645958A8}" destId="{E1708757-DE70-4B37-9EB6-DEC398CBBEAC}" srcOrd="0" destOrd="0" presId="urn:microsoft.com/office/officeart/2008/layout/HexagonCluster#2"/>
    <dgm:cxn modelId="{0BC90677-05DB-4D55-819E-FEE3FFB74129}" type="presParOf" srcId="{E6B3DAC9-1E00-4E29-9730-E4ED75F5E7AD}" destId="{7CF64622-DCF8-4F70-B5CE-2D7337BE7DA6}" srcOrd="3" destOrd="0" presId="urn:microsoft.com/office/officeart/2008/layout/HexagonCluster#2"/>
    <dgm:cxn modelId="{D25EFF2A-56B0-4F38-BBC7-2018E30637BD}" type="presParOf" srcId="{7CF64622-DCF8-4F70-B5CE-2D7337BE7DA6}" destId="{AA19FC18-8315-40F8-BEE8-AAAA9EF02972}" srcOrd="0" destOrd="0" presId="urn:microsoft.com/office/officeart/2008/layout/HexagonCluster#2"/>
    <dgm:cxn modelId="{B6EC135F-DD6A-4953-8090-68E19951F287}" type="presParOf" srcId="{E6B3DAC9-1E00-4E29-9730-E4ED75F5E7AD}" destId="{03EA447C-4A9E-4F08-8F88-95E53740EC03}" srcOrd="4" destOrd="0" presId="urn:microsoft.com/office/officeart/2008/layout/HexagonCluster#2"/>
    <dgm:cxn modelId="{3837DF0F-616A-4342-8A27-D1F6E5F41822}" type="presParOf" srcId="{03EA447C-4A9E-4F08-8F88-95E53740EC03}" destId="{D55B92B7-E9DB-43E7-8405-BF7FEE3EE02C}" srcOrd="0" destOrd="0" presId="urn:microsoft.com/office/officeart/2008/layout/HexagonCluster#2"/>
    <dgm:cxn modelId="{4306F9B9-4A1B-4A88-A68C-AC9BF9415900}" type="presParOf" srcId="{E6B3DAC9-1E00-4E29-9730-E4ED75F5E7AD}" destId="{03558106-B7AD-4E42-950E-22A7D50A9642}" srcOrd="5" destOrd="0" presId="urn:microsoft.com/office/officeart/2008/layout/HexagonCluster#2"/>
    <dgm:cxn modelId="{B9202FC2-09F6-40C2-B0B9-5216BF176F58}" type="presParOf" srcId="{03558106-B7AD-4E42-950E-22A7D50A9642}" destId="{103DF2B9-C962-4A4C-BA7C-DD120D10DD0B}" srcOrd="0" destOrd="0" presId="urn:microsoft.com/office/officeart/2008/layout/HexagonCluster#2"/>
    <dgm:cxn modelId="{FB9212B0-DB6D-4A36-9BCD-41131E260695}" type="presParOf" srcId="{E6B3DAC9-1E00-4E29-9730-E4ED75F5E7AD}" destId="{A2D593CE-8A6D-4151-857F-6B91B5444935}" srcOrd="6" destOrd="0" presId="urn:microsoft.com/office/officeart/2008/layout/HexagonCluster#2"/>
    <dgm:cxn modelId="{E30BFC5B-146A-4719-9C20-41CD0FF1A3D9}" type="presParOf" srcId="{A2D593CE-8A6D-4151-857F-6B91B5444935}" destId="{B4B3A077-E145-4C30-A9F6-F29FC997785C}" srcOrd="0" destOrd="0" presId="urn:microsoft.com/office/officeart/2008/layout/HexagonCluster#2"/>
    <dgm:cxn modelId="{36DA5353-671B-4CF0-95C0-9558FDE86870}" type="presParOf" srcId="{E6B3DAC9-1E00-4E29-9730-E4ED75F5E7AD}" destId="{654BF6C6-239B-410E-BD35-7F7B6E4E46AA}" srcOrd="7" destOrd="0" presId="urn:microsoft.com/office/officeart/2008/layout/HexagonCluster#2"/>
    <dgm:cxn modelId="{80FCF495-565E-4DC8-9D49-EC29971220F9}" type="presParOf" srcId="{654BF6C6-239B-410E-BD35-7F7B6E4E46AA}" destId="{61DC5249-9D1B-4E9A-A4A4-06611A8E8F05}" srcOrd="0" destOrd="0" presId="urn:microsoft.com/office/officeart/2008/layout/HexagonCluster#2"/>
    <dgm:cxn modelId="{A3017219-71D3-4EF1-BDD1-5BE56984FDF2}" type="presParOf" srcId="{E6B3DAC9-1E00-4E29-9730-E4ED75F5E7AD}" destId="{284C136E-05AE-4EB9-8F64-BAC0CC92EC72}" srcOrd="8" destOrd="0" presId="urn:microsoft.com/office/officeart/2008/layout/HexagonCluster#2"/>
    <dgm:cxn modelId="{27606608-314C-4B35-B055-8F96295AF366}" type="presParOf" srcId="{284C136E-05AE-4EB9-8F64-BAC0CC92EC72}" destId="{D4E55C3E-DA64-4FED-B544-C725E7777C2C}" srcOrd="0" destOrd="0" presId="urn:microsoft.com/office/officeart/2008/layout/HexagonCluster#2"/>
    <dgm:cxn modelId="{8E029131-602A-4C5B-9713-5CB84F0A8294}" type="presParOf" srcId="{E6B3DAC9-1E00-4E29-9730-E4ED75F5E7AD}" destId="{E05BC992-8F5A-411D-966C-EDE58D520A08}" srcOrd="9" destOrd="0" presId="urn:microsoft.com/office/officeart/2008/layout/HexagonCluster#2"/>
    <dgm:cxn modelId="{BDEB4B75-C7ED-43EB-BF76-3FA41EC95251}" type="presParOf" srcId="{E05BC992-8F5A-411D-966C-EDE58D520A08}" destId="{82F0CFBC-11F9-4068-A384-45941CFD7D11}" srcOrd="0" destOrd="0" presId="urn:microsoft.com/office/officeart/2008/layout/HexagonCluster#2"/>
    <dgm:cxn modelId="{D7FE3D19-DF9E-4849-9439-F6017C39BAF6}" type="presParOf" srcId="{E6B3DAC9-1E00-4E29-9730-E4ED75F5E7AD}" destId="{3D7FD453-A70C-449F-AD60-2A138ABD9BCD}" srcOrd="10" destOrd="0" presId="urn:microsoft.com/office/officeart/2008/layout/HexagonCluster#2"/>
    <dgm:cxn modelId="{C08082CA-BB2B-48A8-8150-30FD051F0A2F}" type="presParOf" srcId="{3D7FD453-A70C-449F-AD60-2A138ABD9BCD}" destId="{44528502-DA5D-402C-A1CB-2E5CBECD4FBB}" srcOrd="0" destOrd="0" presId="urn:microsoft.com/office/officeart/2008/layout/HexagonCluster#2"/>
    <dgm:cxn modelId="{F0FE4CB7-9C2C-413E-B585-632D908F381A}" type="presParOf" srcId="{E6B3DAC9-1E00-4E29-9730-E4ED75F5E7AD}" destId="{51E24A65-63A3-4DE8-920D-1F94DEA6C7BC}" srcOrd="11" destOrd="0" presId="urn:microsoft.com/office/officeart/2008/layout/HexagonCluster#2"/>
    <dgm:cxn modelId="{3C6DF935-77A2-40D3-A366-2AC5F27AD137}" type="presParOf" srcId="{51E24A65-63A3-4DE8-920D-1F94DEA6C7BC}" destId="{7DF9A753-D2AC-46FE-8745-C55799C1B143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369F-28A2-4F26-B0C3-971927773D88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400" b="1" dirty="0"/>
            <a:t>Speaking with the Media</a:t>
          </a:r>
        </a:p>
      </dgm:t>
    </dgm:pt>
    <dgm:pt modelId="{EBD68B7A-218E-4EE1-9519-F1765F021E4F}" type="parTrans" cxnId="{8C96EBF1-FBC6-4B76-AEAD-7A5ECE176469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02FAF93-4876-4C82-8DD9-A554BCF45971}" type="sibTrans" cxnId="{8C96EBF1-FBC6-4B76-AEAD-7A5ECE176469}">
      <dgm:prSet/>
      <dgm:spPr>
        <a:blipFill dpi="0" rotWithShape="1">
          <a:blip xmlns:r="http://schemas.openxmlformats.org/officeDocument/2006/relationships" r:embed="rId1"/>
          <a:srcRect/>
          <a:stretch>
            <a:fillRect l="2402" r="-32402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34833695-1BE5-4D52-97B3-671D54877F4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400" b="1" dirty="0"/>
            <a:t>Building Reputations</a:t>
          </a:r>
        </a:p>
      </dgm:t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F964D96-DF34-4262-A6AE-FC584AC7063B}" type="sibTrans" cxnId="{B4D4B90E-4CDF-4A3F-AA5C-31B1021325A5}">
      <dgm:prSet/>
      <dgm:spPr>
        <a:blipFill>
          <a:blip xmlns:r="http://schemas.openxmlformats.org/officeDocument/2006/relationships" r:embed="rId2"/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  <dgm:extLst/>
    </dgm:pt>
    <dgm:pt modelId="{5E4B83E0-9483-45BA-9FA1-3CF9FE054C79}">
      <dgm:prSet custT="1"/>
      <dgm:spPr/>
      <dgm:t>
        <a:bodyPr/>
        <a:lstStyle/>
        <a:p>
          <a:r>
            <a:rPr lang="en-US" sz="1400" b="1" dirty="0"/>
            <a:t>How the Media Sees Us</a:t>
          </a:r>
        </a:p>
      </dgm:t>
    </dgm:pt>
    <dgm:pt modelId="{53C50331-57D0-4219-9E66-DE2FD128363C}" type="parTrans" cxnId="{1C1B2CB1-3031-420E-ADAA-204F42D7D37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9F33D880-D8C2-4FE5-9DA0-47BB5596F1F0}" type="sibTrans" cxnId="{1C1B2CB1-3031-420E-ADAA-204F42D7D370}">
      <dgm:prSet/>
      <dgm:spPr>
        <a:blipFill>
          <a:blip xmlns:r="http://schemas.openxmlformats.org/officeDocument/2006/relationships" r:embed="rId3"/>
          <a:srcRect/>
          <a:stretch>
            <a:fillRect l="-15000" r="-15000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</dgm:pt>
    <dgm:pt modelId="{C677F6B7-6BA2-43A3-98A9-2FEBF912A790}" type="pres">
      <dgm:prSet presAssocID="{79FE369F-28A2-4F26-B0C3-971927773D88}" presName="text_1" presStyleCnt="0"/>
      <dgm:spPr/>
    </dgm:pt>
    <dgm:pt modelId="{0BB15BAD-3DA1-4321-B57B-C01D254B7763}" type="pres">
      <dgm:prSet presAssocID="{79FE369F-28A2-4F26-B0C3-971927773D88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E9E6300-6EDC-4BCB-9F99-E6549830DA24}" type="pres">
      <dgm:prSet presAssocID="{79FE369F-28A2-4F26-B0C3-971927773D88}" presName="text_accent_1" presStyleCnt="0"/>
      <dgm:spPr/>
    </dgm:pt>
    <dgm:pt modelId="{584C5D24-5D81-4037-A746-F35CBCF226AB}" type="pres">
      <dgm:prSet presAssocID="{79FE369F-28A2-4F26-B0C3-971927773D88}" presName="accentRepeatNode" presStyleLbl="solidAlignAcc1" presStyleIdx="0" presStyleCnt="6"/>
      <dgm:spPr/>
    </dgm:pt>
    <dgm:pt modelId="{3C43E06A-AD44-4DEE-B00D-F3E4645958A8}" type="pres">
      <dgm:prSet presAssocID="{F02FAF93-4876-4C82-8DD9-A554BCF45971}" presName="image_1" presStyleCnt="0"/>
      <dgm:spPr/>
    </dgm:pt>
    <dgm:pt modelId="{E1708757-DE70-4B37-9EB6-DEC398CBBEAC}" type="pres">
      <dgm:prSet presAssocID="{F02FAF93-4876-4C82-8DD9-A554BCF45971}" presName="imageRepeatNode" presStyleLbl="dkBgShp" presStyleIdx="0" presStyleCnt="3"/>
      <dgm:spPr/>
    </dgm:pt>
    <dgm:pt modelId="{7CF64622-DCF8-4F70-B5CE-2D7337BE7DA6}" type="pres">
      <dgm:prSet presAssocID="{F02FAF93-4876-4C82-8DD9-A554BCF45971}" presName="image_accent_1" presStyleCnt="0"/>
      <dgm:spPr/>
    </dgm:pt>
    <dgm:pt modelId="{AA19FC18-8315-40F8-BEE8-AAAA9EF02972}" type="pres">
      <dgm:prSet presAssocID="{F02FAF93-4876-4C82-8DD9-A554BCF45971}" presName="accentRepeatNode" presStyleLbl="solidAlignAcc1" presStyleIdx="1" presStyleCnt="6"/>
      <dgm:spPr/>
    </dgm:pt>
    <dgm:pt modelId="{03EA447C-4A9E-4F08-8F88-95E53740EC03}" type="pres">
      <dgm:prSet presAssocID="{34833695-1BE5-4D52-97B3-671D54877F44}" presName="text_2" presStyleCnt="0"/>
      <dgm:spPr/>
    </dgm:pt>
    <dgm:pt modelId="{D55B92B7-E9DB-43E7-8405-BF7FEE3EE02C}" type="pres">
      <dgm:prSet presAssocID="{34833695-1BE5-4D52-97B3-671D54877F44}" presName="textRepeatNode" presStyleLbl="alignNode1" presStyleIdx="1" presStyleCnt="3" custLinFactNeighborX="1883" custLinFactNeighborY="1311">
        <dgm:presLayoutVars>
          <dgm:chMax val="0"/>
          <dgm:chPref val="0"/>
          <dgm:bulletEnabled val="1"/>
        </dgm:presLayoutVars>
      </dgm:prSet>
      <dgm:spPr/>
    </dgm:pt>
    <dgm:pt modelId="{03558106-B7AD-4E42-950E-22A7D50A9642}" type="pres">
      <dgm:prSet presAssocID="{34833695-1BE5-4D52-97B3-671D54877F44}" presName="text_accent_2" presStyleCnt="0"/>
      <dgm:spPr/>
    </dgm:pt>
    <dgm:pt modelId="{103DF2B9-C962-4A4C-BA7C-DD120D10DD0B}" type="pres">
      <dgm:prSet presAssocID="{34833695-1BE5-4D52-97B3-671D54877F44}" presName="accentRepeatNode" presStyleLbl="solidAlignAcc1" presStyleIdx="2" presStyleCnt="6"/>
      <dgm:spPr/>
    </dgm:pt>
    <dgm:pt modelId="{A2D593CE-8A6D-4151-857F-6B91B5444935}" type="pres">
      <dgm:prSet presAssocID="{FF964D96-DF34-4262-A6AE-FC584AC7063B}" presName="image_2" presStyleCnt="0"/>
      <dgm:spPr/>
    </dgm:pt>
    <dgm:pt modelId="{B4B3A077-E145-4C30-A9F6-F29FC997785C}" type="pres">
      <dgm:prSet presAssocID="{FF964D96-DF34-4262-A6AE-FC584AC7063B}" presName="imageRepeatNode" presStyleLbl="dkBgShp" presStyleIdx="1" presStyleCnt="3"/>
      <dgm:spPr/>
    </dgm:pt>
    <dgm:pt modelId="{654BF6C6-239B-410E-BD35-7F7B6E4E46AA}" type="pres">
      <dgm:prSet presAssocID="{FF964D96-DF34-4262-A6AE-FC584AC7063B}" presName="image_accent_2" presStyleCnt="0"/>
      <dgm:spPr/>
    </dgm:pt>
    <dgm:pt modelId="{61DC5249-9D1B-4E9A-A4A4-06611A8E8F05}" type="pres">
      <dgm:prSet presAssocID="{FF964D96-DF34-4262-A6AE-FC584AC7063B}" presName="accentRepeatNode" presStyleLbl="solidAlignAcc1" presStyleIdx="3" presStyleCnt="6"/>
      <dgm:spPr/>
    </dgm:pt>
    <dgm:pt modelId="{284C136E-05AE-4EB9-8F64-BAC0CC92EC72}" type="pres">
      <dgm:prSet presAssocID="{5E4B83E0-9483-45BA-9FA1-3CF9FE054C79}" presName="text_3" presStyleCnt="0"/>
      <dgm:spPr/>
    </dgm:pt>
    <dgm:pt modelId="{D4E55C3E-DA64-4FED-B544-C725E7777C2C}" type="pres">
      <dgm:prSet presAssocID="{5E4B83E0-9483-45BA-9FA1-3CF9FE054C7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05BC992-8F5A-411D-966C-EDE58D520A08}" type="pres">
      <dgm:prSet presAssocID="{5E4B83E0-9483-45BA-9FA1-3CF9FE054C79}" presName="text_accent_3" presStyleCnt="0"/>
      <dgm:spPr/>
    </dgm:pt>
    <dgm:pt modelId="{82F0CFBC-11F9-4068-A384-45941CFD7D11}" type="pres">
      <dgm:prSet presAssocID="{5E4B83E0-9483-45BA-9FA1-3CF9FE054C79}" presName="accentRepeatNode" presStyleLbl="solidAlignAcc1" presStyleIdx="4" presStyleCnt="6"/>
      <dgm:spPr/>
    </dgm:pt>
    <dgm:pt modelId="{3D7FD453-A70C-449F-AD60-2A138ABD9BCD}" type="pres">
      <dgm:prSet presAssocID="{9F33D880-D8C2-4FE5-9DA0-47BB5596F1F0}" presName="image_3" presStyleCnt="0"/>
      <dgm:spPr/>
    </dgm:pt>
    <dgm:pt modelId="{44528502-DA5D-402C-A1CB-2E5CBECD4FBB}" type="pres">
      <dgm:prSet presAssocID="{9F33D880-D8C2-4FE5-9DA0-47BB5596F1F0}" presName="imageRepeatNode" presStyleLbl="dkBgShp" presStyleIdx="2" presStyleCnt="3"/>
      <dgm:spPr/>
    </dgm:pt>
    <dgm:pt modelId="{51E24A65-63A3-4DE8-920D-1F94DEA6C7BC}" type="pres">
      <dgm:prSet presAssocID="{9F33D880-D8C2-4FE5-9DA0-47BB5596F1F0}" presName="image_accent_3" presStyleCnt="0"/>
      <dgm:spPr/>
    </dgm:pt>
    <dgm:pt modelId="{7DF9A753-D2AC-46FE-8745-C55799C1B143}" type="pres">
      <dgm:prSet presAssocID="{9F33D880-D8C2-4FE5-9DA0-47BB5596F1F0}" presName="accentRepeatNode" presStyleLbl="solidAlignAcc1" presStyleIdx="5" presStyleCnt="6"/>
      <dgm:spPr/>
    </dgm:pt>
  </dgm:ptLst>
  <dgm:cxnLst>
    <dgm:cxn modelId="{1C1B2CB1-3031-420E-ADAA-204F42D7D370}" srcId="{83F8FD9C-4F09-4E58-854E-6B5F7A28A320}" destId="{5E4B83E0-9483-45BA-9FA1-3CF9FE054C79}" srcOrd="2" destOrd="0" parTransId="{53C50331-57D0-4219-9E66-DE2FD128363C}" sibTransId="{9F33D880-D8C2-4FE5-9DA0-47BB5596F1F0}"/>
    <dgm:cxn modelId="{B4D4B90E-4CDF-4A3F-AA5C-31B1021325A5}" srcId="{83F8FD9C-4F09-4E58-854E-6B5F7A28A320}" destId="{34833695-1BE5-4D52-97B3-671D54877F44}" srcOrd="1" destOrd="0" parTransId="{89928937-0B5A-404B-86C6-772EF6DE1047}" sibTransId="{FF964D96-DF34-4262-A6AE-FC584AC7063B}"/>
    <dgm:cxn modelId="{F1D15B9F-85AC-4FFE-888A-1760F454B2C7}" type="presOf" srcId="{34833695-1BE5-4D52-97B3-671D54877F44}" destId="{D55B92B7-E9DB-43E7-8405-BF7FEE3EE02C}" srcOrd="0" destOrd="0" presId="urn:microsoft.com/office/officeart/2008/layout/HexagonCluster#2"/>
    <dgm:cxn modelId="{323019C5-DC1A-4FB1-94FF-AD1051AF1425}" type="presOf" srcId="{FF964D96-DF34-4262-A6AE-FC584AC7063B}" destId="{B4B3A077-E145-4C30-A9F6-F29FC997785C}" srcOrd="0" destOrd="0" presId="urn:microsoft.com/office/officeart/2008/layout/HexagonCluster#2"/>
    <dgm:cxn modelId="{3BEFC73F-158C-478B-92D0-7D592842AE2F}" type="presOf" srcId="{9F33D880-D8C2-4FE5-9DA0-47BB5596F1F0}" destId="{44528502-DA5D-402C-A1CB-2E5CBECD4FBB}" srcOrd="0" destOrd="0" presId="urn:microsoft.com/office/officeart/2008/layout/HexagonCluster#2"/>
    <dgm:cxn modelId="{8C96EBF1-FBC6-4B76-AEAD-7A5ECE176469}" srcId="{83F8FD9C-4F09-4E58-854E-6B5F7A28A320}" destId="{79FE369F-28A2-4F26-B0C3-971927773D88}" srcOrd="0" destOrd="0" parTransId="{EBD68B7A-218E-4EE1-9519-F1765F021E4F}" sibTransId="{F02FAF93-4876-4C82-8DD9-A554BCF45971}"/>
    <dgm:cxn modelId="{2089AA6C-707D-4C1D-ADCD-E2DE639E0CDF}" type="presOf" srcId="{79FE369F-28A2-4F26-B0C3-971927773D88}" destId="{0BB15BAD-3DA1-4321-B57B-C01D254B7763}" srcOrd="0" destOrd="0" presId="urn:microsoft.com/office/officeart/2008/layout/HexagonCluster#2"/>
    <dgm:cxn modelId="{22E06745-4F89-499E-ADB2-9D375867D71A}" type="presOf" srcId="{83F8FD9C-4F09-4E58-854E-6B5F7A28A320}" destId="{E6B3DAC9-1E00-4E29-9730-E4ED75F5E7AD}" srcOrd="0" destOrd="0" presId="urn:microsoft.com/office/officeart/2008/layout/HexagonCluster#2"/>
    <dgm:cxn modelId="{DA099CCB-B5C5-4253-8D00-2C7C2ED4CDEE}" type="presOf" srcId="{5E4B83E0-9483-45BA-9FA1-3CF9FE054C79}" destId="{D4E55C3E-DA64-4FED-B544-C725E7777C2C}" srcOrd="0" destOrd="0" presId="urn:microsoft.com/office/officeart/2008/layout/HexagonCluster#2"/>
    <dgm:cxn modelId="{F482D2FE-479F-41D5-9A8B-81F21A94B6FA}" type="presOf" srcId="{F02FAF93-4876-4C82-8DD9-A554BCF45971}" destId="{E1708757-DE70-4B37-9EB6-DEC398CBBEAC}" srcOrd="0" destOrd="0" presId="urn:microsoft.com/office/officeart/2008/layout/HexagonCluster#2"/>
    <dgm:cxn modelId="{D085BBAD-066A-4F64-AEB2-2840EFBE11FD}" type="presParOf" srcId="{E6B3DAC9-1E00-4E29-9730-E4ED75F5E7AD}" destId="{C677F6B7-6BA2-43A3-98A9-2FEBF912A790}" srcOrd="0" destOrd="0" presId="urn:microsoft.com/office/officeart/2008/layout/HexagonCluster#2"/>
    <dgm:cxn modelId="{63DBB9B7-9F01-4F94-B227-B912B125BABF}" type="presParOf" srcId="{C677F6B7-6BA2-43A3-98A9-2FEBF912A790}" destId="{0BB15BAD-3DA1-4321-B57B-C01D254B7763}" srcOrd="0" destOrd="0" presId="urn:microsoft.com/office/officeart/2008/layout/HexagonCluster#2"/>
    <dgm:cxn modelId="{2C899FAE-F9A2-4656-B59C-F57214D3B73C}" type="presParOf" srcId="{E6B3DAC9-1E00-4E29-9730-E4ED75F5E7AD}" destId="{EE9E6300-6EDC-4BCB-9F99-E6549830DA24}" srcOrd="1" destOrd="0" presId="urn:microsoft.com/office/officeart/2008/layout/HexagonCluster#2"/>
    <dgm:cxn modelId="{BB22BCC3-2F41-4612-BAC1-8917C88CD1F1}" type="presParOf" srcId="{EE9E6300-6EDC-4BCB-9F99-E6549830DA24}" destId="{584C5D24-5D81-4037-A746-F35CBCF226AB}" srcOrd="0" destOrd="0" presId="urn:microsoft.com/office/officeart/2008/layout/HexagonCluster#2"/>
    <dgm:cxn modelId="{B8AD0FDC-20D4-4F6B-937F-3230733838A0}" type="presParOf" srcId="{E6B3DAC9-1E00-4E29-9730-E4ED75F5E7AD}" destId="{3C43E06A-AD44-4DEE-B00D-F3E4645958A8}" srcOrd="2" destOrd="0" presId="urn:microsoft.com/office/officeart/2008/layout/HexagonCluster#2"/>
    <dgm:cxn modelId="{D98CC939-08D6-4CAF-970B-6E107242EDF3}" type="presParOf" srcId="{3C43E06A-AD44-4DEE-B00D-F3E4645958A8}" destId="{E1708757-DE70-4B37-9EB6-DEC398CBBEAC}" srcOrd="0" destOrd="0" presId="urn:microsoft.com/office/officeart/2008/layout/HexagonCluster#2"/>
    <dgm:cxn modelId="{0BC90677-05DB-4D55-819E-FEE3FFB74129}" type="presParOf" srcId="{E6B3DAC9-1E00-4E29-9730-E4ED75F5E7AD}" destId="{7CF64622-DCF8-4F70-B5CE-2D7337BE7DA6}" srcOrd="3" destOrd="0" presId="urn:microsoft.com/office/officeart/2008/layout/HexagonCluster#2"/>
    <dgm:cxn modelId="{D25EFF2A-56B0-4F38-BBC7-2018E30637BD}" type="presParOf" srcId="{7CF64622-DCF8-4F70-B5CE-2D7337BE7DA6}" destId="{AA19FC18-8315-40F8-BEE8-AAAA9EF02972}" srcOrd="0" destOrd="0" presId="urn:microsoft.com/office/officeart/2008/layout/HexagonCluster#2"/>
    <dgm:cxn modelId="{B6EC135F-DD6A-4953-8090-68E19951F287}" type="presParOf" srcId="{E6B3DAC9-1E00-4E29-9730-E4ED75F5E7AD}" destId="{03EA447C-4A9E-4F08-8F88-95E53740EC03}" srcOrd="4" destOrd="0" presId="urn:microsoft.com/office/officeart/2008/layout/HexagonCluster#2"/>
    <dgm:cxn modelId="{3837DF0F-616A-4342-8A27-D1F6E5F41822}" type="presParOf" srcId="{03EA447C-4A9E-4F08-8F88-95E53740EC03}" destId="{D55B92B7-E9DB-43E7-8405-BF7FEE3EE02C}" srcOrd="0" destOrd="0" presId="urn:microsoft.com/office/officeart/2008/layout/HexagonCluster#2"/>
    <dgm:cxn modelId="{4306F9B9-4A1B-4A88-A68C-AC9BF9415900}" type="presParOf" srcId="{E6B3DAC9-1E00-4E29-9730-E4ED75F5E7AD}" destId="{03558106-B7AD-4E42-950E-22A7D50A9642}" srcOrd="5" destOrd="0" presId="urn:microsoft.com/office/officeart/2008/layout/HexagonCluster#2"/>
    <dgm:cxn modelId="{B9202FC2-09F6-40C2-B0B9-5216BF176F58}" type="presParOf" srcId="{03558106-B7AD-4E42-950E-22A7D50A9642}" destId="{103DF2B9-C962-4A4C-BA7C-DD120D10DD0B}" srcOrd="0" destOrd="0" presId="urn:microsoft.com/office/officeart/2008/layout/HexagonCluster#2"/>
    <dgm:cxn modelId="{FB9212B0-DB6D-4A36-9BCD-41131E260695}" type="presParOf" srcId="{E6B3DAC9-1E00-4E29-9730-E4ED75F5E7AD}" destId="{A2D593CE-8A6D-4151-857F-6B91B5444935}" srcOrd="6" destOrd="0" presId="urn:microsoft.com/office/officeart/2008/layout/HexagonCluster#2"/>
    <dgm:cxn modelId="{E30BFC5B-146A-4719-9C20-41CD0FF1A3D9}" type="presParOf" srcId="{A2D593CE-8A6D-4151-857F-6B91B5444935}" destId="{B4B3A077-E145-4C30-A9F6-F29FC997785C}" srcOrd="0" destOrd="0" presId="urn:microsoft.com/office/officeart/2008/layout/HexagonCluster#2"/>
    <dgm:cxn modelId="{36DA5353-671B-4CF0-95C0-9558FDE86870}" type="presParOf" srcId="{E6B3DAC9-1E00-4E29-9730-E4ED75F5E7AD}" destId="{654BF6C6-239B-410E-BD35-7F7B6E4E46AA}" srcOrd="7" destOrd="0" presId="urn:microsoft.com/office/officeart/2008/layout/HexagonCluster#2"/>
    <dgm:cxn modelId="{80FCF495-565E-4DC8-9D49-EC29971220F9}" type="presParOf" srcId="{654BF6C6-239B-410E-BD35-7F7B6E4E46AA}" destId="{61DC5249-9D1B-4E9A-A4A4-06611A8E8F05}" srcOrd="0" destOrd="0" presId="urn:microsoft.com/office/officeart/2008/layout/HexagonCluster#2"/>
    <dgm:cxn modelId="{A3017219-71D3-4EF1-BDD1-5BE56984FDF2}" type="presParOf" srcId="{E6B3DAC9-1E00-4E29-9730-E4ED75F5E7AD}" destId="{284C136E-05AE-4EB9-8F64-BAC0CC92EC72}" srcOrd="8" destOrd="0" presId="urn:microsoft.com/office/officeart/2008/layout/HexagonCluster#2"/>
    <dgm:cxn modelId="{27606608-314C-4B35-B055-8F96295AF366}" type="presParOf" srcId="{284C136E-05AE-4EB9-8F64-BAC0CC92EC72}" destId="{D4E55C3E-DA64-4FED-B544-C725E7777C2C}" srcOrd="0" destOrd="0" presId="urn:microsoft.com/office/officeart/2008/layout/HexagonCluster#2"/>
    <dgm:cxn modelId="{8E029131-602A-4C5B-9713-5CB84F0A8294}" type="presParOf" srcId="{E6B3DAC9-1E00-4E29-9730-E4ED75F5E7AD}" destId="{E05BC992-8F5A-411D-966C-EDE58D520A08}" srcOrd="9" destOrd="0" presId="urn:microsoft.com/office/officeart/2008/layout/HexagonCluster#2"/>
    <dgm:cxn modelId="{BDEB4B75-C7ED-43EB-BF76-3FA41EC95251}" type="presParOf" srcId="{E05BC992-8F5A-411D-966C-EDE58D520A08}" destId="{82F0CFBC-11F9-4068-A384-45941CFD7D11}" srcOrd="0" destOrd="0" presId="urn:microsoft.com/office/officeart/2008/layout/HexagonCluster#2"/>
    <dgm:cxn modelId="{D7FE3D19-DF9E-4849-9439-F6017C39BAF6}" type="presParOf" srcId="{E6B3DAC9-1E00-4E29-9730-E4ED75F5E7AD}" destId="{3D7FD453-A70C-449F-AD60-2A138ABD9BCD}" srcOrd="10" destOrd="0" presId="urn:microsoft.com/office/officeart/2008/layout/HexagonCluster#2"/>
    <dgm:cxn modelId="{C08082CA-BB2B-48A8-8150-30FD051F0A2F}" type="presParOf" srcId="{3D7FD453-A70C-449F-AD60-2A138ABD9BCD}" destId="{44528502-DA5D-402C-A1CB-2E5CBECD4FBB}" srcOrd="0" destOrd="0" presId="urn:microsoft.com/office/officeart/2008/layout/HexagonCluster#2"/>
    <dgm:cxn modelId="{F0FE4CB7-9C2C-413E-B585-632D908F381A}" type="presParOf" srcId="{E6B3DAC9-1E00-4E29-9730-E4ED75F5E7AD}" destId="{51E24A65-63A3-4DE8-920D-1F94DEA6C7BC}" srcOrd="11" destOrd="0" presId="urn:microsoft.com/office/officeart/2008/layout/HexagonCluster#2"/>
    <dgm:cxn modelId="{3C6DF935-77A2-40D3-A366-2AC5F27AD137}" type="presParOf" srcId="{51E24A65-63A3-4DE8-920D-1F94DEA6C7BC}" destId="{7DF9A753-D2AC-46FE-8745-C55799C1B143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369F-28A2-4F26-B0C3-971927773D88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400" b="1" dirty="0"/>
            <a:t>Speaking with the Media</a:t>
          </a:r>
        </a:p>
      </dgm:t>
    </dgm:pt>
    <dgm:pt modelId="{EBD68B7A-218E-4EE1-9519-F1765F021E4F}" type="parTrans" cxnId="{8C96EBF1-FBC6-4B76-AEAD-7A5ECE176469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02FAF93-4876-4C82-8DD9-A554BCF45971}" type="sibTrans" cxnId="{8C96EBF1-FBC6-4B76-AEAD-7A5ECE176469}">
      <dgm:prSet/>
      <dgm:spPr>
        <a:blipFill dpi="0" rotWithShape="1">
          <a:blip xmlns:r="http://schemas.openxmlformats.org/officeDocument/2006/relationships" r:embed="rId1"/>
          <a:srcRect/>
          <a:stretch>
            <a:fillRect l="2402" r="-32402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34833695-1BE5-4D52-97B3-671D54877F44}">
      <dgm:prSet custT="1"/>
      <dgm:spPr/>
      <dgm:t>
        <a:bodyPr/>
        <a:lstStyle/>
        <a:p>
          <a:r>
            <a:rPr lang="en-US" sz="1400" b="1" dirty="0"/>
            <a:t>Building Reputations</a:t>
          </a:r>
        </a:p>
      </dgm:t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F964D96-DF34-4262-A6AE-FC584AC7063B}" type="sibTrans" cxnId="{B4D4B90E-4CDF-4A3F-AA5C-31B1021325A5}">
      <dgm:prSet/>
      <dgm:spPr>
        <a:blipFill>
          <a:blip xmlns:r="http://schemas.openxmlformats.org/officeDocument/2006/relationships" r:embed="rId2"/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  <dgm:extLst/>
    </dgm:pt>
    <dgm:pt modelId="{5E4B83E0-9483-45BA-9FA1-3CF9FE054C7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400" b="1" dirty="0"/>
            <a:t>How the Media Sees Us</a:t>
          </a:r>
        </a:p>
      </dgm:t>
    </dgm:pt>
    <dgm:pt modelId="{53C50331-57D0-4219-9E66-DE2FD128363C}" type="parTrans" cxnId="{1C1B2CB1-3031-420E-ADAA-204F42D7D37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9F33D880-D8C2-4FE5-9DA0-47BB5596F1F0}" type="sibTrans" cxnId="{1C1B2CB1-3031-420E-ADAA-204F42D7D370}">
      <dgm:prSet/>
      <dgm:spPr>
        <a:blipFill>
          <a:blip xmlns:r="http://schemas.openxmlformats.org/officeDocument/2006/relationships" r:embed="rId3"/>
          <a:srcRect/>
          <a:stretch>
            <a:fillRect l="-15000" r="-15000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</dgm:pt>
    <dgm:pt modelId="{C677F6B7-6BA2-43A3-98A9-2FEBF912A790}" type="pres">
      <dgm:prSet presAssocID="{79FE369F-28A2-4F26-B0C3-971927773D88}" presName="text_1" presStyleCnt="0"/>
      <dgm:spPr/>
    </dgm:pt>
    <dgm:pt modelId="{0BB15BAD-3DA1-4321-B57B-C01D254B7763}" type="pres">
      <dgm:prSet presAssocID="{79FE369F-28A2-4F26-B0C3-971927773D88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E9E6300-6EDC-4BCB-9F99-E6549830DA24}" type="pres">
      <dgm:prSet presAssocID="{79FE369F-28A2-4F26-B0C3-971927773D88}" presName="text_accent_1" presStyleCnt="0"/>
      <dgm:spPr/>
    </dgm:pt>
    <dgm:pt modelId="{584C5D24-5D81-4037-A746-F35CBCF226AB}" type="pres">
      <dgm:prSet presAssocID="{79FE369F-28A2-4F26-B0C3-971927773D88}" presName="accentRepeatNode" presStyleLbl="solidAlignAcc1" presStyleIdx="0" presStyleCnt="6"/>
      <dgm:spPr/>
    </dgm:pt>
    <dgm:pt modelId="{3C43E06A-AD44-4DEE-B00D-F3E4645958A8}" type="pres">
      <dgm:prSet presAssocID="{F02FAF93-4876-4C82-8DD9-A554BCF45971}" presName="image_1" presStyleCnt="0"/>
      <dgm:spPr/>
    </dgm:pt>
    <dgm:pt modelId="{E1708757-DE70-4B37-9EB6-DEC398CBBEAC}" type="pres">
      <dgm:prSet presAssocID="{F02FAF93-4876-4C82-8DD9-A554BCF45971}" presName="imageRepeatNode" presStyleLbl="dkBgShp" presStyleIdx="0" presStyleCnt="3"/>
      <dgm:spPr/>
    </dgm:pt>
    <dgm:pt modelId="{7CF64622-DCF8-4F70-B5CE-2D7337BE7DA6}" type="pres">
      <dgm:prSet presAssocID="{F02FAF93-4876-4C82-8DD9-A554BCF45971}" presName="image_accent_1" presStyleCnt="0"/>
      <dgm:spPr/>
    </dgm:pt>
    <dgm:pt modelId="{AA19FC18-8315-40F8-BEE8-AAAA9EF02972}" type="pres">
      <dgm:prSet presAssocID="{F02FAF93-4876-4C82-8DD9-A554BCF45971}" presName="accentRepeatNode" presStyleLbl="solidAlignAcc1" presStyleIdx="1" presStyleCnt="6"/>
      <dgm:spPr/>
    </dgm:pt>
    <dgm:pt modelId="{03EA447C-4A9E-4F08-8F88-95E53740EC03}" type="pres">
      <dgm:prSet presAssocID="{34833695-1BE5-4D52-97B3-671D54877F44}" presName="text_2" presStyleCnt="0"/>
      <dgm:spPr/>
    </dgm:pt>
    <dgm:pt modelId="{D55B92B7-E9DB-43E7-8405-BF7FEE3EE02C}" type="pres">
      <dgm:prSet presAssocID="{34833695-1BE5-4D52-97B3-671D54877F44}" presName="textRepeatNode" presStyleLbl="alignNode1" presStyleIdx="1" presStyleCnt="3" custLinFactNeighborX="1883" custLinFactNeighborY="1311">
        <dgm:presLayoutVars>
          <dgm:chMax val="0"/>
          <dgm:chPref val="0"/>
          <dgm:bulletEnabled val="1"/>
        </dgm:presLayoutVars>
      </dgm:prSet>
      <dgm:spPr/>
    </dgm:pt>
    <dgm:pt modelId="{03558106-B7AD-4E42-950E-22A7D50A9642}" type="pres">
      <dgm:prSet presAssocID="{34833695-1BE5-4D52-97B3-671D54877F44}" presName="text_accent_2" presStyleCnt="0"/>
      <dgm:spPr/>
    </dgm:pt>
    <dgm:pt modelId="{103DF2B9-C962-4A4C-BA7C-DD120D10DD0B}" type="pres">
      <dgm:prSet presAssocID="{34833695-1BE5-4D52-97B3-671D54877F44}" presName="accentRepeatNode" presStyleLbl="solidAlignAcc1" presStyleIdx="2" presStyleCnt="6"/>
      <dgm:spPr/>
    </dgm:pt>
    <dgm:pt modelId="{A2D593CE-8A6D-4151-857F-6B91B5444935}" type="pres">
      <dgm:prSet presAssocID="{FF964D96-DF34-4262-A6AE-FC584AC7063B}" presName="image_2" presStyleCnt="0"/>
      <dgm:spPr/>
    </dgm:pt>
    <dgm:pt modelId="{B4B3A077-E145-4C30-A9F6-F29FC997785C}" type="pres">
      <dgm:prSet presAssocID="{FF964D96-DF34-4262-A6AE-FC584AC7063B}" presName="imageRepeatNode" presStyleLbl="dkBgShp" presStyleIdx="1" presStyleCnt="3"/>
      <dgm:spPr/>
    </dgm:pt>
    <dgm:pt modelId="{654BF6C6-239B-410E-BD35-7F7B6E4E46AA}" type="pres">
      <dgm:prSet presAssocID="{FF964D96-DF34-4262-A6AE-FC584AC7063B}" presName="image_accent_2" presStyleCnt="0"/>
      <dgm:spPr/>
    </dgm:pt>
    <dgm:pt modelId="{61DC5249-9D1B-4E9A-A4A4-06611A8E8F05}" type="pres">
      <dgm:prSet presAssocID="{FF964D96-DF34-4262-A6AE-FC584AC7063B}" presName="accentRepeatNode" presStyleLbl="solidAlignAcc1" presStyleIdx="3" presStyleCnt="6"/>
      <dgm:spPr/>
    </dgm:pt>
    <dgm:pt modelId="{284C136E-05AE-4EB9-8F64-BAC0CC92EC72}" type="pres">
      <dgm:prSet presAssocID="{5E4B83E0-9483-45BA-9FA1-3CF9FE054C79}" presName="text_3" presStyleCnt="0"/>
      <dgm:spPr/>
    </dgm:pt>
    <dgm:pt modelId="{D4E55C3E-DA64-4FED-B544-C725E7777C2C}" type="pres">
      <dgm:prSet presAssocID="{5E4B83E0-9483-45BA-9FA1-3CF9FE054C7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05BC992-8F5A-411D-966C-EDE58D520A08}" type="pres">
      <dgm:prSet presAssocID="{5E4B83E0-9483-45BA-9FA1-3CF9FE054C79}" presName="text_accent_3" presStyleCnt="0"/>
      <dgm:spPr/>
    </dgm:pt>
    <dgm:pt modelId="{82F0CFBC-11F9-4068-A384-45941CFD7D11}" type="pres">
      <dgm:prSet presAssocID="{5E4B83E0-9483-45BA-9FA1-3CF9FE054C79}" presName="accentRepeatNode" presStyleLbl="solidAlignAcc1" presStyleIdx="4" presStyleCnt="6"/>
      <dgm:spPr/>
    </dgm:pt>
    <dgm:pt modelId="{3D7FD453-A70C-449F-AD60-2A138ABD9BCD}" type="pres">
      <dgm:prSet presAssocID="{9F33D880-D8C2-4FE5-9DA0-47BB5596F1F0}" presName="image_3" presStyleCnt="0"/>
      <dgm:spPr/>
    </dgm:pt>
    <dgm:pt modelId="{44528502-DA5D-402C-A1CB-2E5CBECD4FBB}" type="pres">
      <dgm:prSet presAssocID="{9F33D880-D8C2-4FE5-9DA0-47BB5596F1F0}" presName="imageRepeatNode" presStyleLbl="dkBgShp" presStyleIdx="2" presStyleCnt="3"/>
      <dgm:spPr/>
    </dgm:pt>
    <dgm:pt modelId="{51E24A65-63A3-4DE8-920D-1F94DEA6C7BC}" type="pres">
      <dgm:prSet presAssocID="{9F33D880-D8C2-4FE5-9DA0-47BB5596F1F0}" presName="image_accent_3" presStyleCnt="0"/>
      <dgm:spPr/>
    </dgm:pt>
    <dgm:pt modelId="{7DF9A753-D2AC-46FE-8745-C55799C1B143}" type="pres">
      <dgm:prSet presAssocID="{9F33D880-D8C2-4FE5-9DA0-47BB5596F1F0}" presName="accentRepeatNode" presStyleLbl="solidAlignAcc1" presStyleIdx="5" presStyleCnt="6"/>
      <dgm:spPr/>
    </dgm:pt>
  </dgm:ptLst>
  <dgm:cxnLst>
    <dgm:cxn modelId="{1C1B2CB1-3031-420E-ADAA-204F42D7D370}" srcId="{83F8FD9C-4F09-4E58-854E-6B5F7A28A320}" destId="{5E4B83E0-9483-45BA-9FA1-3CF9FE054C79}" srcOrd="2" destOrd="0" parTransId="{53C50331-57D0-4219-9E66-DE2FD128363C}" sibTransId="{9F33D880-D8C2-4FE5-9DA0-47BB5596F1F0}"/>
    <dgm:cxn modelId="{B4D4B90E-4CDF-4A3F-AA5C-31B1021325A5}" srcId="{83F8FD9C-4F09-4E58-854E-6B5F7A28A320}" destId="{34833695-1BE5-4D52-97B3-671D54877F44}" srcOrd="1" destOrd="0" parTransId="{89928937-0B5A-404B-86C6-772EF6DE1047}" sibTransId="{FF964D96-DF34-4262-A6AE-FC584AC7063B}"/>
    <dgm:cxn modelId="{F1D15B9F-85AC-4FFE-888A-1760F454B2C7}" type="presOf" srcId="{34833695-1BE5-4D52-97B3-671D54877F44}" destId="{D55B92B7-E9DB-43E7-8405-BF7FEE3EE02C}" srcOrd="0" destOrd="0" presId="urn:microsoft.com/office/officeart/2008/layout/HexagonCluster#2"/>
    <dgm:cxn modelId="{323019C5-DC1A-4FB1-94FF-AD1051AF1425}" type="presOf" srcId="{FF964D96-DF34-4262-A6AE-FC584AC7063B}" destId="{B4B3A077-E145-4C30-A9F6-F29FC997785C}" srcOrd="0" destOrd="0" presId="urn:microsoft.com/office/officeart/2008/layout/HexagonCluster#2"/>
    <dgm:cxn modelId="{3BEFC73F-158C-478B-92D0-7D592842AE2F}" type="presOf" srcId="{9F33D880-D8C2-4FE5-9DA0-47BB5596F1F0}" destId="{44528502-DA5D-402C-A1CB-2E5CBECD4FBB}" srcOrd="0" destOrd="0" presId="urn:microsoft.com/office/officeart/2008/layout/HexagonCluster#2"/>
    <dgm:cxn modelId="{8C96EBF1-FBC6-4B76-AEAD-7A5ECE176469}" srcId="{83F8FD9C-4F09-4E58-854E-6B5F7A28A320}" destId="{79FE369F-28A2-4F26-B0C3-971927773D88}" srcOrd="0" destOrd="0" parTransId="{EBD68B7A-218E-4EE1-9519-F1765F021E4F}" sibTransId="{F02FAF93-4876-4C82-8DD9-A554BCF45971}"/>
    <dgm:cxn modelId="{2089AA6C-707D-4C1D-ADCD-E2DE639E0CDF}" type="presOf" srcId="{79FE369F-28A2-4F26-B0C3-971927773D88}" destId="{0BB15BAD-3DA1-4321-B57B-C01D254B7763}" srcOrd="0" destOrd="0" presId="urn:microsoft.com/office/officeart/2008/layout/HexagonCluster#2"/>
    <dgm:cxn modelId="{22E06745-4F89-499E-ADB2-9D375867D71A}" type="presOf" srcId="{83F8FD9C-4F09-4E58-854E-6B5F7A28A320}" destId="{E6B3DAC9-1E00-4E29-9730-E4ED75F5E7AD}" srcOrd="0" destOrd="0" presId="urn:microsoft.com/office/officeart/2008/layout/HexagonCluster#2"/>
    <dgm:cxn modelId="{DA099CCB-B5C5-4253-8D00-2C7C2ED4CDEE}" type="presOf" srcId="{5E4B83E0-9483-45BA-9FA1-3CF9FE054C79}" destId="{D4E55C3E-DA64-4FED-B544-C725E7777C2C}" srcOrd="0" destOrd="0" presId="urn:microsoft.com/office/officeart/2008/layout/HexagonCluster#2"/>
    <dgm:cxn modelId="{F482D2FE-479F-41D5-9A8B-81F21A94B6FA}" type="presOf" srcId="{F02FAF93-4876-4C82-8DD9-A554BCF45971}" destId="{E1708757-DE70-4B37-9EB6-DEC398CBBEAC}" srcOrd="0" destOrd="0" presId="urn:microsoft.com/office/officeart/2008/layout/HexagonCluster#2"/>
    <dgm:cxn modelId="{D085BBAD-066A-4F64-AEB2-2840EFBE11FD}" type="presParOf" srcId="{E6B3DAC9-1E00-4E29-9730-E4ED75F5E7AD}" destId="{C677F6B7-6BA2-43A3-98A9-2FEBF912A790}" srcOrd="0" destOrd="0" presId="urn:microsoft.com/office/officeart/2008/layout/HexagonCluster#2"/>
    <dgm:cxn modelId="{63DBB9B7-9F01-4F94-B227-B912B125BABF}" type="presParOf" srcId="{C677F6B7-6BA2-43A3-98A9-2FEBF912A790}" destId="{0BB15BAD-3DA1-4321-B57B-C01D254B7763}" srcOrd="0" destOrd="0" presId="urn:microsoft.com/office/officeart/2008/layout/HexagonCluster#2"/>
    <dgm:cxn modelId="{2C899FAE-F9A2-4656-B59C-F57214D3B73C}" type="presParOf" srcId="{E6B3DAC9-1E00-4E29-9730-E4ED75F5E7AD}" destId="{EE9E6300-6EDC-4BCB-9F99-E6549830DA24}" srcOrd="1" destOrd="0" presId="urn:microsoft.com/office/officeart/2008/layout/HexagonCluster#2"/>
    <dgm:cxn modelId="{BB22BCC3-2F41-4612-BAC1-8917C88CD1F1}" type="presParOf" srcId="{EE9E6300-6EDC-4BCB-9F99-E6549830DA24}" destId="{584C5D24-5D81-4037-A746-F35CBCF226AB}" srcOrd="0" destOrd="0" presId="urn:microsoft.com/office/officeart/2008/layout/HexagonCluster#2"/>
    <dgm:cxn modelId="{B8AD0FDC-20D4-4F6B-937F-3230733838A0}" type="presParOf" srcId="{E6B3DAC9-1E00-4E29-9730-E4ED75F5E7AD}" destId="{3C43E06A-AD44-4DEE-B00D-F3E4645958A8}" srcOrd="2" destOrd="0" presId="urn:microsoft.com/office/officeart/2008/layout/HexagonCluster#2"/>
    <dgm:cxn modelId="{D98CC939-08D6-4CAF-970B-6E107242EDF3}" type="presParOf" srcId="{3C43E06A-AD44-4DEE-B00D-F3E4645958A8}" destId="{E1708757-DE70-4B37-9EB6-DEC398CBBEAC}" srcOrd="0" destOrd="0" presId="urn:microsoft.com/office/officeart/2008/layout/HexagonCluster#2"/>
    <dgm:cxn modelId="{0BC90677-05DB-4D55-819E-FEE3FFB74129}" type="presParOf" srcId="{E6B3DAC9-1E00-4E29-9730-E4ED75F5E7AD}" destId="{7CF64622-DCF8-4F70-B5CE-2D7337BE7DA6}" srcOrd="3" destOrd="0" presId="urn:microsoft.com/office/officeart/2008/layout/HexagonCluster#2"/>
    <dgm:cxn modelId="{D25EFF2A-56B0-4F38-BBC7-2018E30637BD}" type="presParOf" srcId="{7CF64622-DCF8-4F70-B5CE-2D7337BE7DA6}" destId="{AA19FC18-8315-40F8-BEE8-AAAA9EF02972}" srcOrd="0" destOrd="0" presId="urn:microsoft.com/office/officeart/2008/layout/HexagonCluster#2"/>
    <dgm:cxn modelId="{B6EC135F-DD6A-4953-8090-68E19951F287}" type="presParOf" srcId="{E6B3DAC9-1E00-4E29-9730-E4ED75F5E7AD}" destId="{03EA447C-4A9E-4F08-8F88-95E53740EC03}" srcOrd="4" destOrd="0" presId="urn:microsoft.com/office/officeart/2008/layout/HexagonCluster#2"/>
    <dgm:cxn modelId="{3837DF0F-616A-4342-8A27-D1F6E5F41822}" type="presParOf" srcId="{03EA447C-4A9E-4F08-8F88-95E53740EC03}" destId="{D55B92B7-E9DB-43E7-8405-BF7FEE3EE02C}" srcOrd="0" destOrd="0" presId="urn:microsoft.com/office/officeart/2008/layout/HexagonCluster#2"/>
    <dgm:cxn modelId="{4306F9B9-4A1B-4A88-A68C-AC9BF9415900}" type="presParOf" srcId="{E6B3DAC9-1E00-4E29-9730-E4ED75F5E7AD}" destId="{03558106-B7AD-4E42-950E-22A7D50A9642}" srcOrd="5" destOrd="0" presId="urn:microsoft.com/office/officeart/2008/layout/HexagonCluster#2"/>
    <dgm:cxn modelId="{B9202FC2-09F6-40C2-B0B9-5216BF176F58}" type="presParOf" srcId="{03558106-B7AD-4E42-950E-22A7D50A9642}" destId="{103DF2B9-C962-4A4C-BA7C-DD120D10DD0B}" srcOrd="0" destOrd="0" presId="urn:microsoft.com/office/officeart/2008/layout/HexagonCluster#2"/>
    <dgm:cxn modelId="{FB9212B0-DB6D-4A36-9BCD-41131E260695}" type="presParOf" srcId="{E6B3DAC9-1E00-4E29-9730-E4ED75F5E7AD}" destId="{A2D593CE-8A6D-4151-857F-6B91B5444935}" srcOrd="6" destOrd="0" presId="urn:microsoft.com/office/officeart/2008/layout/HexagonCluster#2"/>
    <dgm:cxn modelId="{E30BFC5B-146A-4719-9C20-41CD0FF1A3D9}" type="presParOf" srcId="{A2D593CE-8A6D-4151-857F-6B91B5444935}" destId="{B4B3A077-E145-4C30-A9F6-F29FC997785C}" srcOrd="0" destOrd="0" presId="urn:microsoft.com/office/officeart/2008/layout/HexagonCluster#2"/>
    <dgm:cxn modelId="{36DA5353-671B-4CF0-95C0-9558FDE86870}" type="presParOf" srcId="{E6B3DAC9-1E00-4E29-9730-E4ED75F5E7AD}" destId="{654BF6C6-239B-410E-BD35-7F7B6E4E46AA}" srcOrd="7" destOrd="0" presId="urn:microsoft.com/office/officeart/2008/layout/HexagonCluster#2"/>
    <dgm:cxn modelId="{80FCF495-565E-4DC8-9D49-EC29971220F9}" type="presParOf" srcId="{654BF6C6-239B-410E-BD35-7F7B6E4E46AA}" destId="{61DC5249-9D1B-4E9A-A4A4-06611A8E8F05}" srcOrd="0" destOrd="0" presId="urn:microsoft.com/office/officeart/2008/layout/HexagonCluster#2"/>
    <dgm:cxn modelId="{A3017219-71D3-4EF1-BDD1-5BE56984FDF2}" type="presParOf" srcId="{E6B3DAC9-1E00-4E29-9730-E4ED75F5E7AD}" destId="{284C136E-05AE-4EB9-8F64-BAC0CC92EC72}" srcOrd="8" destOrd="0" presId="urn:microsoft.com/office/officeart/2008/layout/HexagonCluster#2"/>
    <dgm:cxn modelId="{27606608-314C-4B35-B055-8F96295AF366}" type="presParOf" srcId="{284C136E-05AE-4EB9-8F64-BAC0CC92EC72}" destId="{D4E55C3E-DA64-4FED-B544-C725E7777C2C}" srcOrd="0" destOrd="0" presId="urn:microsoft.com/office/officeart/2008/layout/HexagonCluster#2"/>
    <dgm:cxn modelId="{8E029131-602A-4C5B-9713-5CB84F0A8294}" type="presParOf" srcId="{E6B3DAC9-1E00-4E29-9730-E4ED75F5E7AD}" destId="{E05BC992-8F5A-411D-966C-EDE58D520A08}" srcOrd="9" destOrd="0" presId="urn:microsoft.com/office/officeart/2008/layout/HexagonCluster#2"/>
    <dgm:cxn modelId="{BDEB4B75-C7ED-43EB-BF76-3FA41EC95251}" type="presParOf" srcId="{E05BC992-8F5A-411D-966C-EDE58D520A08}" destId="{82F0CFBC-11F9-4068-A384-45941CFD7D11}" srcOrd="0" destOrd="0" presId="urn:microsoft.com/office/officeart/2008/layout/HexagonCluster#2"/>
    <dgm:cxn modelId="{D7FE3D19-DF9E-4849-9439-F6017C39BAF6}" type="presParOf" srcId="{E6B3DAC9-1E00-4E29-9730-E4ED75F5E7AD}" destId="{3D7FD453-A70C-449F-AD60-2A138ABD9BCD}" srcOrd="10" destOrd="0" presId="urn:microsoft.com/office/officeart/2008/layout/HexagonCluster#2"/>
    <dgm:cxn modelId="{C08082CA-BB2B-48A8-8150-30FD051F0A2F}" type="presParOf" srcId="{3D7FD453-A70C-449F-AD60-2A138ABD9BCD}" destId="{44528502-DA5D-402C-A1CB-2E5CBECD4FBB}" srcOrd="0" destOrd="0" presId="urn:microsoft.com/office/officeart/2008/layout/HexagonCluster#2"/>
    <dgm:cxn modelId="{F0FE4CB7-9C2C-413E-B585-632D908F381A}" type="presParOf" srcId="{E6B3DAC9-1E00-4E29-9730-E4ED75F5E7AD}" destId="{51E24A65-63A3-4DE8-920D-1F94DEA6C7BC}" srcOrd="11" destOrd="0" presId="urn:microsoft.com/office/officeart/2008/layout/HexagonCluster#2"/>
    <dgm:cxn modelId="{3C6DF935-77A2-40D3-A366-2AC5F27AD137}" type="presParOf" srcId="{51E24A65-63A3-4DE8-920D-1F94DEA6C7BC}" destId="{7DF9A753-D2AC-46FE-8745-C55799C1B143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C63FE5-295C-4D53-89BB-D9D62E66B9DE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3BA3EA-37E4-47F4-A7B4-1DD638E4C6DE}">
      <dgm:prSet phldrT="[Text]"/>
      <dgm:spPr/>
      <dgm:t>
        <a:bodyPr/>
        <a:lstStyle/>
        <a:p>
          <a:r>
            <a:rPr lang="en-US" dirty="0"/>
            <a:t>Created “Heathen Resource Guide for Chaplains</a:t>
          </a:r>
        </a:p>
      </dgm:t>
    </dgm:pt>
    <dgm:pt modelId="{F4CBAA8F-3E29-4360-BCA9-516DEDDBF85B}" type="parTrans" cxnId="{508D1091-40A0-4056-A6EC-83AB7694358C}">
      <dgm:prSet/>
      <dgm:spPr/>
      <dgm:t>
        <a:bodyPr/>
        <a:lstStyle/>
        <a:p>
          <a:endParaRPr lang="en-US"/>
        </a:p>
      </dgm:t>
    </dgm:pt>
    <dgm:pt modelId="{97CF190B-9972-462D-B5B3-FB072052E18B}" type="sibTrans" cxnId="{508D1091-40A0-4056-A6EC-83AB7694358C}">
      <dgm:prSet/>
      <dgm:spPr/>
      <dgm:t>
        <a:bodyPr/>
        <a:lstStyle/>
        <a:p>
          <a:endParaRPr lang="en-US"/>
        </a:p>
      </dgm:t>
    </dgm:pt>
    <dgm:pt modelId="{029B1E1D-C4CA-42E8-93C7-5C7D20FC5747}">
      <dgm:prSet phldrT="[Text]"/>
      <dgm:spPr/>
      <dgm:t>
        <a:bodyPr/>
        <a:lstStyle/>
        <a:p>
          <a:r>
            <a:rPr lang="en-US" dirty="0"/>
            <a:t>Petitioned repeatedly to have Asatru/Heathenry recognized by US </a:t>
          </a:r>
          <a:r>
            <a:rPr lang="en-US" dirty="0" err="1"/>
            <a:t>Militatry</a:t>
          </a:r>
          <a:endParaRPr lang="en-US" dirty="0"/>
        </a:p>
      </dgm:t>
    </dgm:pt>
    <dgm:pt modelId="{6D2CCB93-D241-4D49-86DC-0EE09FE8B3B4}" type="parTrans" cxnId="{D582E7B1-FA9E-4BA4-B06A-A58654179C32}">
      <dgm:prSet/>
      <dgm:spPr/>
      <dgm:t>
        <a:bodyPr/>
        <a:lstStyle/>
        <a:p>
          <a:endParaRPr lang="en-US"/>
        </a:p>
      </dgm:t>
    </dgm:pt>
    <dgm:pt modelId="{EC39C2B8-3ADD-4B65-97F2-409B0114A600}" type="sibTrans" cxnId="{D582E7B1-FA9E-4BA4-B06A-A58654179C32}">
      <dgm:prSet/>
      <dgm:spPr/>
      <dgm:t>
        <a:bodyPr/>
        <a:lstStyle/>
        <a:p>
          <a:endParaRPr lang="en-US"/>
        </a:p>
      </dgm:t>
    </dgm:pt>
    <dgm:pt modelId="{A6A7DA21-ACA0-487E-BF0B-97AC439C34AC}" type="pres">
      <dgm:prSet presAssocID="{D9C63FE5-295C-4D53-89BB-D9D62E66B9DE}" presName="linear" presStyleCnt="0">
        <dgm:presLayoutVars>
          <dgm:dir/>
          <dgm:animLvl val="lvl"/>
          <dgm:resizeHandles val="exact"/>
        </dgm:presLayoutVars>
      </dgm:prSet>
      <dgm:spPr/>
    </dgm:pt>
    <dgm:pt modelId="{22B7B521-A5DB-4907-B3A4-7549A6853DDD}" type="pres">
      <dgm:prSet presAssocID="{683BA3EA-37E4-47F4-A7B4-1DD638E4C6DE}" presName="parentLin" presStyleCnt="0"/>
      <dgm:spPr/>
    </dgm:pt>
    <dgm:pt modelId="{0FEA72C0-11B5-440A-BBBF-B3E4BB165B95}" type="pres">
      <dgm:prSet presAssocID="{683BA3EA-37E4-47F4-A7B4-1DD638E4C6DE}" presName="parentLeftMargin" presStyleLbl="node1" presStyleIdx="0" presStyleCnt="2"/>
      <dgm:spPr/>
    </dgm:pt>
    <dgm:pt modelId="{D10CAA86-C840-4FA3-8A34-C4D7C5697ED5}" type="pres">
      <dgm:prSet presAssocID="{683BA3EA-37E4-47F4-A7B4-1DD638E4C6D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B098024-145A-4582-9E42-A5763DBF71CA}" type="pres">
      <dgm:prSet presAssocID="{683BA3EA-37E4-47F4-A7B4-1DD638E4C6DE}" presName="negativeSpace" presStyleCnt="0"/>
      <dgm:spPr/>
    </dgm:pt>
    <dgm:pt modelId="{98E8E9D1-2BF9-494B-90A9-41803029890A}" type="pres">
      <dgm:prSet presAssocID="{683BA3EA-37E4-47F4-A7B4-1DD638E4C6DE}" presName="childText" presStyleLbl="conFgAcc1" presStyleIdx="0" presStyleCnt="2" custLinFactNeighborX="-297" custLinFactNeighborY="-14342">
        <dgm:presLayoutVars>
          <dgm:bulletEnabled val="1"/>
        </dgm:presLayoutVars>
      </dgm:prSet>
      <dgm:spPr/>
    </dgm:pt>
    <dgm:pt modelId="{E90C8318-8FBF-408D-A933-51F96562E8B1}" type="pres">
      <dgm:prSet presAssocID="{97CF190B-9972-462D-B5B3-FB072052E18B}" presName="spaceBetweenRectangles" presStyleCnt="0"/>
      <dgm:spPr/>
    </dgm:pt>
    <dgm:pt modelId="{911419B8-77D3-4EF6-8CA7-5A5480FBAFC7}" type="pres">
      <dgm:prSet presAssocID="{029B1E1D-C4CA-42E8-93C7-5C7D20FC5747}" presName="parentLin" presStyleCnt="0"/>
      <dgm:spPr/>
    </dgm:pt>
    <dgm:pt modelId="{77F54E8D-6937-4303-B2B8-5F40CDBFFADD}" type="pres">
      <dgm:prSet presAssocID="{029B1E1D-C4CA-42E8-93C7-5C7D20FC5747}" presName="parentLeftMargin" presStyleLbl="node1" presStyleIdx="0" presStyleCnt="2"/>
      <dgm:spPr/>
    </dgm:pt>
    <dgm:pt modelId="{5927023F-1FCB-4FC0-87B8-BFD961FCD76B}" type="pres">
      <dgm:prSet presAssocID="{029B1E1D-C4CA-42E8-93C7-5C7D20FC5747}" presName="parentText" presStyleLbl="node1" presStyleIdx="1" presStyleCnt="2" custLinFactNeighborX="-4736" custLinFactNeighborY="-1749">
        <dgm:presLayoutVars>
          <dgm:chMax val="0"/>
          <dgm:bulletEnabled val="1"/>
        </dgm:presLayoutVars>
      </dgm:prSet>
      <dgm:spPr/>
    </dgm:pt>
    <dgm:pt modelId="{1C7AB05D-507A-48CC-B564-CF843C716787}" type="pres">
      <dgm:prSet presAssocID="{029B1E1D-C4CA-42E8-93C7-5C7D20FC5747}" presName="negativeSpace" presStyleCnt="0"/>
      <dgm:spPr/>
    </dgm:pt>
    <dgm:pt modelId="{573E1E89-D923-4DCB-8E17-E7C1987E5C1B}" type="pres">
      <dgm:prSet presAssocID="{029B1E1D-C4CA-42E8-93C7-5C7D20FC574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49120BB-9D02-4390-BEA5-FB7CA56FDD95}" type="presOf" srcId="{D9C63FE5-295C-4D53-89BB-D9D62E66B9DE}" destId="{A6A7DA21-ACA0-487E-BF0B-97AC439C34AC}" srcOrd="0" destOrd="0" presId="urn:microsoft.com/office/officeart/2005/8/layout/list1"/>
    <dgm:cxn modelId="{F62588A3-163D-4254-BDC0-CC1959BDD09C}" type="presOf" srcId="{683BA3EA-37E4-47F4-A7B4-1DD638E4C6DE}" destId="{0FEA72C0-11B5-440A-BBBF-B3E4BB165B95}" srcOrd="0" destOrd="0" presId="urn:microsoft.com/office/officeart/2005/8/layout/list1"/>
    <dgm:cxn modelId="{4789EA14-4FDF-4FB8-8A36-3278EACC7F10}" type="presOf" srcId="{029B1E1D-C4CA-42E8-93C7-5C7D20FC5747}" destId="{77F54E8D-6937-4303-B2B8-5F40CDBFFADD}" srcOrd="0" destOrd="0" presId="urn:microsoft.com/office/officeart/2005/8/layout/list1"/>
    <dgm:cxn modelId="{508D1091-40A0-4056-A6EC-83AB7694358C}" srcId="{D9C63FE5-295C-4D53-89BB-D9D62E66B9DE}" destId="{683BA3EA-37E4-47F4-A7B4-1DD638E4C6DE}" srcOrd="0" destOrd="0" parTransId="{F4CBAA8F-3E29-4360-BCA9-516DEDDBF85B}" sibTransId="{97CF190B-9972-462D-B5B3-FB072052E18B}"/>
    <dgm:cxn modelId="{CC69EEFB-B04F-4EA7-BED7-5E13968CE2C6}" type="presOf" srcId="{683BA3EA-37E4-47F4-A7B4-1DD638E4C6DE}" destId="{D10CAA86-C840-4FA3-8A34-C4D7C5697ED5}" srcOrd="1" destOrd="0" presId="urn:microsoft.com/office/officeart/2005/8/layout/list1"/>
    <dgm:cxn modelId="{85531928-893D-4BFE-A7ED-18ED2BA0BB61}" type="presOf" srcId="{029B1E1D-C4CA-42E8-93C7-5C7D20FC5747}" destId="{5927023F-1FCB-4FC0-87B8-BFD961FCD76B}" srcOrd="1" destOrd="0" presId="urn:microsoft.com/office/officeart/2005/8/layout/list1"/>
    <dgm:cxn modelId="{D582E7B1-FA9E-4BA4-B06A-A58654179C32}" srcId="{D9C63FE5-295C-4D53-89BB-D9D62E66B9DE}" destId="{029B1E1D-C4CA-42E8-93C7-5C7D20FC5747}" srcOrd="1" destOrd="0" parTransId="{6D2CCB93-D241-4D49-86DC-0EE09FE8B3B4}" sibTransId="{EC39C2B8-3ADD-4B65-97F2-409B0114A600}"/>
    <dgm:cxn modelId="{6460D252-B0F2-4A57-B87E-EC03A9E38F75}" type="presParOf" srcId="{A6A7DA21-ACA0-487E-BF0B-97AC439C34AC}" destId="{22B7B521-A5DB-4907-B3A4-7549A6853DDD}" srcOrd="0" destOrd="0" presId="urn:microsoft.com/office/officeart/2005/8/layout/list1"/>
    <dgm:cxn modelId="{E88DABA6-A3B7-4397-B774-A669EAD51A6F}" type="presParOf" srcId="{22B7B521-A5DB-4907-B3A4-7549A6853DDD}" destId="{0FEA72C0-11B5-440A-BBBF-B3E4BB165B95}" srcOrd="0" destOrd="0" presId="urn:microsoft.com/office/officeart/2005/8/layout/list1"/>
    <dgm:cxn modelId="{D9DD81F8-83E5-4B4E-BDDC-C1149286525D}" type="presParOf" srcId="{22B7B521-A5DB-4907-B3A4-7549A6853DDD}" destId="{D10CAA86-C840-4FA3-8A34-C4D7C5697ED5}" srcOrd="1" destOrd="0" presId="urn:microsoft.com/office/officeart/2005/8/layout/list1"/>
    <dgm:cxn modelId="{3D28A330-2E61-4B63-A877-FB47CE61CDE4}" type="presParOf" srcId="{A6A7DA21-ACA0-487E-BF0B-97AC439C34AC}" destId="{3B098024-145A-4582-9E42-A5763DBF71CA}" srcOrd="1" destOrd="0" presId="urn:microsoft.com/office/officeart/2005/8/layout/list1"/>
    <dgm:cxn modelId="{D25634D2-F918-42AD-8A48-35631BED12F3}" type="presParOf" srcId="{A6A7DA21-ACA0-487E-BF0B-97AC439C34AC}" destId="{98E8E9D1-2BF9-494B-90A9-41803029890A}" srcOrd="2" destOrd="0" presId="urn:microsoft.com/office/officeart/2005/8/layout/list1"/>
    <dgm:cxn modelId="{8B01FF75-2E99-4C39-B482-C92812D43E19}" type="presParOf" srcId="{A6A7DA21-ACA0-487E-BF0B-97AC439C34AC}" destId="{E90C8318-8FBF-408D-A933-51F96562E8B1}" srcOrd="3" destOrd="0" presId="urn:microsoft.com/office/officeart/2005/8/layout/list1"/>
    <dgm:cxn modelId="{C800588B-D562-4510-8156-590FC8D18E2A}" type="presParOf" srcId="{A6A7DA21-ACA0-487E-BF0B-97AC439C34AC}" destId="{911419B8-77D3-4EF6-8CA7-5A5480FBAFC7}" srcOrd="4" destOrd="0" presId="urn:microsoft.com/office/officeart/2005/8/layout/list1"/>
    <dgm:cxn modelId="{25DBBEFF-C4F1-4BC5-92C8-49FC2E41C87C}" type="presParOf" srcId="{911419B8-77D3-4EF6-8CA7-5A5480FBAFC7}" destId="{77F54E8D-6937-4303-B2B8-5F40CDBFFADD}" srcOrd="0" destOrd="0" presId="urn:microsoft.com/office/officeart/2005/8/layout/list1"/>
    <dgm:cxn modelId="{FCAA74A2-094A-44FA-BF05-78B2FE2B1B55}" type="presParOf" srcId="{911419B8-77D3-4EF6-8CA7-5A5480FBAFC7}" destId="{5927023F-1FCB-4FC0-87B8-BFD961FCD76B}" srcOrd="1" destOrd="0" presId="urn:microsoft.com/office/officeart/2005/8/layout/list1"/>
    <dgm:cxn modelId="{5BE25CE9-B186-4534-B89E-3C05F6C2B468}" type="presParOf" srcId="{A6A7DA21-ACA0-487E-BF0B-97AC439C34AC}" destId="{1C7AB05D-507A-48CC-B564-CF843C716787}" srcOrd="5" destOrd="0" presId="urn:microsoft.com/office/officeart/2005/8/layout/list1"/>
    <dgm:cxn modelId="{43AB954F-AF21-4A02-9882-B7901BD6EB0D}" type="presParOf" srcId="{A6A7DA21-ACA0-487E-BF0B-97AC439C34AC}" destId="{573E1E89-D923-4DCB-8E17-E7C1987E5C1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FE369F-28A2-4F26-B0C3-971927773D88}">
      <dgm:prSet phldrT="[Text]" custT="1"/>
      <dgm:spPr/>
      <dgm:t>
        <a:bodyPr/>
        <a:lstStyle/>
        <a:p>
          <a:r>
            <a:rPr lang="en-US" sz="1400" b="1" dirty="0"/>
            <a:t>Speaking with the Media</a:t>
          </a:r>
        </a:p>
      </dgm:t>
    </dgm:pt>
    <dgm:pt modelId="{EBD68B7A-218E-4EE1-9519-F1765F021E4F}" type="parTrans" cxnId="{8C96EBF1-FBC6-4B76-AEAD-7A5ECE176469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02FAF93-4876-4C82-8DD9-A554BCF45971}" type="sibTrans" cxnId="{8C96EBF1-FBC6-4B76-AEAD-7A5ECE176469}">
      <dgm:prSet/>
      <dgm:spPr>
        <a:blipFill dpi="0" rotWithShape="1">
          <a:blip xmlns:r="http://schemas.openxmlformats.org/officeDocument/2006/relationships" r:embed="rId1"/>
          <a:srcRect/>
          <a:stretch>
            <a:fillRect l="2402" r="-32402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34833695-1BE5-4D52-97B3-671D54877F4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400" b="1" dirty="0"/>
            <a:t>Building Reputations</a:t>
          </a:r>
        </a:p>
      </dgm:t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F964D96-DF34-4262-A6AE-FC584AC7063B}" type="sibTrans" cxnId="{B4D4B90E-4CDF-4A3F-AA5C-31B1021325A5}">
      <dgm:prSet/>
      <dgm:spPr>
        <a:blipFill>
          <a:blip xmlns:r="http://schemas.openxmlformats.org/officeDocument/2006/relationships" r:embed="rId2"/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  <dgm:extLst/>
    </dgm:pt>
    <dgm:pt modelId="{5E4B83E0-9483-45BA-9FA1-3CF9FE054C7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400" b="1" dirty="0"/>
            <a:t>How the Media Sees Us</a:t>
          </a:r>
        </a:p>
      </dgm:t>
    </dgm:pt>
    <dgm:pt modelId="{53C50331-57D0-4219-9E66-DE2FD128363C}" type="parTrans" cxnId="{1C1B2CB1-3031-420E-ADAA-204F42D7D37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9F33D880-D8C2-4FE5-9DA0-47BB5596F1F0}" type="sibTrans" cxnId="{1C1B2CB1-3031-420E-ADAA-204F42D7D370}">
      <dgm:prSet/>
      <dgm:spPr>
        <a:blipFill>
          <a:blip xmlns:r="http://schemas.openxmlformats.org/officeDocument/2006/relationships" r:embed="rId3"/>
          <a:srcRect/>
          <a:stretch>
            <a:fillRect l="-15000" r="-15000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</dgm:pt>
    <dgm:pt modelId="{C677F6B7-6BA2-43A3-98A9-2FEBF912A790}" type="pres">
      <dgm:prSet presAssocID="{79FE369F-28A2-4F26-B0C3-971927773D88}" presName="text_1" presStyleCnt="0"/>
      <dgm:spPr/>
    </dgm:pt>
    <dgm:pt modelId="{0BB15BAD-3DA1-4321-B57B-C01D254B7763}" type="pres">
      <dgm:prSet presAssocID="{79FE369F-28A2-4F26-B0C3-971927773D88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E9E6300-6EDC-4BCB-9F99-E6549830DA24}" type="pres">
      <dgm:prSet presAssocID="{79FE369F-28A2-4F26-B0C3-971927773D88}" presName="text_accent_1" presStyleCnt="0"/>
      <dgm:spPr/>
    </dgm:pt>
    <dgm:pt modelId="{584C5D24-5D81-4037-A746-F35CBCF226AB}" type="pres">
      <dgm:prSet presAssocID="{79FE369F-28A2-4F26-B0C3-971927773D88}" presName="accentRepeatNode" presStyleLbl="solidAlignAcc1" presStyleIdx="0" presStyleCnt="6"/>
      <dgm:spPr/>
    </dgm:pt>
    <dgm:pt modelId="{3C43E06A-AD44-4DEE-B00D-F3E4645958A8}" type="pres">
      <dgm:prSet presAssocID="{F02FAF93-4876-4C82-8DD9-A554BCF45971}" presName="image_1" presStyleCnt="0"/>
      <dgm:spPr/>
    </dgm:pt>
    <dgm:pt modelId="{E1708757-DE70-4B37-9EB6-DEC398CBBEAC}" type="pres">
      <dgm:prSet presAssocID="{F02FAF93-4876-4C82-8DD9-A554BCF45971}" presName="imageRepeatNode" presStyleLbl="dkBgShp" presStyleIdx="0" presStyleCnt="3"/>
      <dgm:spPr/>
    </dgm:pt>
    <dgm:pt modelId="{7CF64622-DCF8-4F70-B5CE-2D7337BE7DA6}" type="pres">
      <dgm:prSet presAssocID="{F02FAF93-4876-4C82-8DD9-A554BCF45971}" presName="image_accent_1" presStyleCnt="0"/>
      <dgm:spPr/>
    </dgm:pt>
    <dgm:pt modelId="{AA19FC18-8315-40F8-BEE8-AAAA9EF02972}" type="pres">
      <dgm:prSet presAssocID="{F02FAF93-4876-4C82-8DD9-A554BCF45971}" presName="accentRepeatNode" presStyleLbl="solidAlignAcc1" presStyleIdx="1" presStyleCnt="6"/>
      <dgm:spPr/>
    </dgm:pt>
    <dgm:pt modelId="{03EA447C-4A9E-4F08-8F88-95E53740EC03}" type="pres">
      <dgm:prSet presAssocID="{34833695-1BE5-4D52-97B3-671D54877F44}" presName="text_2" presStyleCnt="0"/>
      <dgm:spPr/>
    </dgm:pt>
    <dgm:pt modelId="{D55B92B7-E9DB-43E7-8405-BF7FEE3EE02C}" type="pres">
      <dgm:prSet presAssocID="{34833695-1BE5-4D52-97B3-671D54877F44}" presName="textRepeatNode" presStyleLbl="alignNode1" presStyleIdx="1" presStyleCnt="3" custLinFactNeighborX="1883" custLinFactNeighborY="1311">
        <dgm:presLayoutVars>
          <dgm:chMax val="0"/>
          <dgm:chPref val="0"/>
          <dgm:bulletEnabled val="1"/>
        </dgm:presLayoutVars>
      </dgm:prSet>
      <dgm:spPr/>
    </dgm:pt>
    <dgm:pt modelId="{03558106-B7AD-4E42-950E-22A7D50A9642}" type="pres">
      <dgm:prSet presAssocID="{34833695-1BE5-4D52-97B3-671D54877F44}" presName="text_accent_2" presStyleCnt="0"/>
      <dgm:spPr/>
    </dgm:pt>
    <dgm:pt modelId="{103DF2B9-C962-4A4C-BA7C-DD120D10DD0B}" type="pres">
      <dgm:prSet presAssocID="{34833695-1BE5-4D52-97B3-671D54877F44}" presName="accentRepeatNode" presStyleLbl="solidAlignAcc1" presStyleIdx="2" presStyleCnt="6"/>
      <dgm:spPr/>
    </dgm:pt>
    <dgm:pt modelId="{A2D593CE-8A6D-4151-857F-6B91B5444935}" type="pres">
      <dgm:prSet presAssocID="{FF964D96-DF34-4262-A6AE-FC584AC7063B}" presName="image_2" presStyleCnt="0"/>
      <dgm:spPr/>
    </dgm:pt>
    <dgm:pt modelId="{B4B3A077-E145-4C30-A9F6-F29FC997785C}" type="pres">
      <dgm:prSet presAssocID="{FF964D96-DF34-4262-A6AE-FC584AC7063B}" presName="imageRepeatNode" presStyleLbl="dkBgShp" presStyleIdx="1" presStyleCnt="3"/>
      <dgm:spPr/>
    </dgm:pt>
    <dgm:pt modelId="{654BF6C6-239B-410E-BD35-7F7B6E4E46AA}" type="pres">
      <dgm:prSet presAssocID="{FF964D96-DF34-4262-A6AE-FC584AC7063B}" presName="image_accent_2" presStyleCnt="0"/>
      <dgm:spPr/>
    </dgm:pt>
    <dgm:pt modelId="{61DC5249-9D1B-4E9A-A4A4-06611A8E8F05}" type="pres">
      <dgm:prSet presAssocID="{FF964D96-DF34-4262-A6AE-FC584AC7063B}" presName="accentRepeatNode" presStyleLbl="solidAlignAcc1" presStyleIdx="3" presStyleCnt="6"/>
      <dgm:spPr/>
    </dgm:pt>
    <dgm:pt modelId="{284C136E-05AE-4EB9-8F64-BAC0CC92EC72}" type="pres">
      <dgm:prSet presAssocID="{5E4B83E0-9483-45BA-9FA1-3CF9FE054C79}" presName="text_3" presStyleCnt="0"/>
      <dgm:spPr/>
    </dgm:pt>
    <dgm:pt modelId="{D4E55C3E-DA64-4FED-B544-C725E7777C2C}" type="pres">
      <dgm:prSet presAssocID="{5E4B83E0-9483-45BA-9FA1-3CF9FE054C7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05BC992-8F5A-411D-966C-EDE58D520A08}" type="pres">
      <dgm:prSet presAssocID="{5E4B83E0-9483-45BA-9FA1-3CF9FE054C79}" presName="text_accent_3" presStyleCnt="0"/>
      <dgm:spPr/>
    </dgm:pt>
    <dgm:pt modelId="{82F0CFBC-11F9-4068-A384-45941CFD7D11}" type="pres">
      <dgm:prSet presAssocID="{5E4B83E0-9483-45BA-9FA1-3CF9FE054C79}" presName="accentRepeatNode" presStyleLbl="solidAlignAcc1" presStyleIdx="4" presStyleCnt="6"/>
      <dgm:spPr/>
    </dgm:pt>
    <dgm:pt modelId="{3D7FD453-A70C-449F-AD60-2A138ABD9BCD}" type="pres">
      <dgm:prSet presAssocID="{9F33D880-D8C2-4FE5-9DA0-47BB5596F1F0}" presName="image_3" presStyleCnt="0"/>
      <dgm:spPr/>
    </dgm:pt>
    <dgm:pt modelId="{44528502-DA5D-402C-A1CB-2E5CBECD4FBB}" type="pres">
      <dgm:prSet presAssocID="{9F33D880-D8C2-4FE5-9DA0-47BB5596F1F0}" presName="imageRepeatNode" presStyleLbl="dkBgShp" presStyleIdx="2" presStyleCnt="3"/>
      <dgm:spPr/>
    </dgm:pt>
    <dgm:pt modelId="{51E24A65-63A3-4DE8-920D-1F94DEA6C7BC}" type="pres">
      <dgm:prSet presAssocID="{9F33D880-D8C2-4FE5-9DA0-47BB5596F1F0}" presName="image_accent_3" presStyleCnt="0"/>
      <dgm:spPr/>
    </dgm:pt>
    <dgm:pt modelId="{7DF9A753-D2AC-46FE-8745-C55799C1B143}" type="pres">
      <dgm:prSet presAssocID="{9F33D880-D8C2-4FE5-9DA0-47BB5596F1F0}" presName="accentRepeatNode" presStyleLbl="solidAlignAcc1" presStyleIdx="5" presStyleCnt="6"/>
      <dgm:spPr/>
    </dgm:pt>
  </dgm:ptLst>
  <dgm:cxnLst>
    <dgm:cxn modelId="{1C1B2CB1-3031-420E-ADAA-204F42D7D370}" srcId="{83F8FD9C-4F09-4E58-854E-6B5F7A28A320}" destId="{5E4B83E0-9483-45BA-9FA1-3CF9FE054C79}" srcOrd="2" destOrd="0" parTransId="{53C50331-57D0-4219-9E66-DE2FD128363C}" sibTransId="{9F33D880-D8C2-4FE5-9DA0-47BB5596F1F0}"/>
    <dgm:cxn modelId="{B4D4B90E-4CDF-4A3F-AA5C-31B1021325A5}" srcId="{83F8FD9C-4F09-4E58-854E-6B5F7A28A320}" destId="{34833695-1BE5-4D52-97B3-671D54877F44}" srcOrd="1" destOrd="0" parTransId="{89928937-0B5A-404B-86C6-772EF6DE1047}" sibTransId="{FF964D96-DF34-4262-A6AE-FC584AC7063B}"/>
    <dgm:cxn modelId="{F1D15B9F-85AC-4FFE-888A-1760F454B2C7}" type="presOf" srcId="{34833695-1BE5-4D52-97B3-671D54877F44}" destId="{D55B92B7-E9DB-43E7-8405-BF7FEE3EE02C}" srcOrd="0" destOrd="0" presId="urn:microsoft.com/office/officeart/2008/layout/HexagonCluster#2"/>
    <dgm:cxn modelId="{323019C5-DC1A-4FB1-94FF-AD1051AF1425}" type="presOf" srcId="{FF964D96-DF34-4262-A6AE-FC584AC7063B}" destId="{B4B3A077-E145-4C30-A9F6-F29FC997785C}" srcOrd="0" destOrd="0" presId="urn:microsoft.com/office/officeart/2008/layout/HexagonCluster#2"/>
    <dgm:cxn modelId="{3BEFC73F-158C-478B-92D0-7D592842AE2F}" type="presOf" srcId="{9F33D880-D8C2-4FE5-9DA0-47BB5596F1F0}" destId="{44528502-DA5D-402C-A1CB-2E5CBECD4FBB}" srcOrd="0" destOrd="0" presId="urn:microsoft.com/office/officeart/2008/layout/HexagonCluster#2"/>
    <dgm:cxn modelId="{8C96EBF1-FBC6-4B76-AEAD-7A5ECE176469}" srcId="{83F8FD9C-4F09-4E58-854E-6B5F7A28A320}" destId="{79FE369F-28A2-4F26-B0C3-971927773D88}" srcOrd="0" destOrd="0" parTransId="{EBD68B7A-218E-4EE1-9519-F1765F021E4F}" sibTransId="{F02FAF93-4876-4C82-8DD9-A554BCF45971}"/>
    <dgm:cxn modelId="{2089AA6C-707D-4C1D-ADCD-E2DE639E0CDF}" type="presOf" srcId="{79FE369F-28A2-4F26-B0C3-971927773D88}" destId="{0BB15BAD-3DA1-4321-B57B-C01D254B7763}" srcOrd="0" destOrd="0" presId="urn:microsoft.com/office/officeart/2008/layout/HexagonCluster#2"/>
    <dgm:cxn modelId="{22E06745-4F89-499E-ADB2-9D375867D71A}" type="presOf" srcId="{83F8FD9C-4F09-4E58-854E-6B5F7A28A320}" destId="{E6B3DAC9-1E00-4E29-9730-E4ED75F5E7AD}" srcOrd="0" destOrd="0" presId="urn:microsoft.com/office/officeart/2008/layout/HexagonCluster#2"/>
    <dgm:cxn modelId="{DA099CCB-B5C5-4253-8D00-2C7C2ED4CDEE}" type="presOf" srcId="{5E4B83E0-9483-45BA-9FA1-3CF9FE054C79}" destId="{D4E55C3E-DA64-4FED-B544-C725E7777C2C}" srcOrd="0" destOrd="0" presId="urn:microsoft.com/office/officeart/2008/layout/HexagonCluster#2"/>
    <dgm:cxn modelId="{F482D2FE-479F-41D5-9A8B-81F21A94B6FA}" type="presOf" srcId="{F02FAF93-4876-4C82-8DD9-A554BCF45971}" destId="{E1708757-DE70-4B37-9EB6-DEC398CBBEAC}" srcOrd="0" destOrd="0" presId="urn:microsoft.com/office/officeart/2008/layout/HexagonCluster#2"/>
    <dgm:cxn modelId="{D085BBAD-066A-4F64-AEB2-2840EFBE11FD}" type="presParOf" srcId="{E6B3DAC9-1E00-4E29-9730-E4ED75F5E7AD}" destId="{C677F6B7-6BA2-43A3-98A9-2FEBF912A790}" srcOrd="0" destOrd="0" presId="urn:microsoft.com/office/officeart/2008/layout/HexagonCluster#2"/>
    <dgm:cxn modelId="{63DBB9B7-9F01-4F94-B227-B912B125BABF}" type="presParOf" srcId="{C677F6B7-6BA2-43A3-98A9-2FEBF912A790}" destId="{0BB15BAD-3DA1-4321-B57B-C01D254B7763}" srcOrd="0" destOrd="0" presId="urn:microsoft.com/office/officeart/2008/layout/HexagonCluster#2"/>
    <dgm:cxn modelId="{2C899FAE-F9A2-4656-B59C-F57214D3B73C}" type="presParOf" srcId="{E6B3DAC9-1E00-4E29-9730-E4ED75F5E7AD}" destId="{EE9E6300-6EDC-4BCB-9F99-E6549830DA24}" srcOrd="1" destOrd="0" presId="urn:microsoft.com/office/officeart/2008/layout/HexagonCluster#2"/>
    <dgm:cxn modelId="{BB22BCC3-2F41-4612-BAC1-8917C88CD1F1}" type="presParOf" srcId="{EE9E6300-6EDC-4BCB-9F99-E6549830DA24}" destId="{584C5D24-5D81-4037-A746-F35CBCF226AB}" srcOrd="0" destOrd="0" presId="urn:microsoft.com/office/officeart/2008/layout/HexagonCluster#2"/>
    <dgm:cxn modelId="{B8AD0FDC-20D4-4F6B-937F-3230733838A0}" type="presParOf" srcId="{E6B3DAC9-1E00-4E29-9730-E4ED75F5E7AD}" destId="{3C43E06A-AD44-4DEE-B00D-F3E4645958A8}" srcOrd="2" destOrd="0" presId="urn:microsoft.com/office/officeart/2008/layout/HexagonCluster#2"/>
    <dgm:cxn modelId="{D98CC939-08D6-4CAF-970B-6E107242EDF3}" type="presParOf" srcId="{3C43E06A-AD44-4DEE-B00D-F3E4645958A8}" destId="{E1708757-DE70-4B37-9EB6-DEC398CBBEAC}" srcOrd="0" destOrd="0" presId="urn:microsoft.com/office/officeart/2008/layout/HexagonCluster#2"/>
    <dgm:cxn modelId="{0BC90677-05DB-4D55-819E-FEE3FFB74129}" type="presParOf" srcId="{E6B3DAC9-1E00-4E29-9730-E4ED75F5E7AD}" destId="{7CF64622-DCF8-4F70-B5CE-2D7337BE7DA6}" srcOrd="3" destOrd="0" presId="urn:microsoft.com/office/officeart/2008/layout/HexagonCluster#2"/>
    <dgm:cxn modelId="{D25EFF2A-56B0-4F38-BBC7-2018E30637BD}" type="presParOf" srcId="{7CF64622-DCF8-4F70-B5CE-2D7337BE7DA6}" destId="{AA19FC18-8315-40F8-BEE8-AAAA9EF02972}" srcOrd="0" destOrd="0" presId="urn:microsoft.com/office/officeart/2008/layout/HexagonCluster#2"/>
    <dgm:cxn modelId="{B6EC135F-DD6A-4953-8090-68E19951F287}" type="presParOf" srcId="{E6B3DAC9-1E00-4E29-9730-E4ED75F5E7AD}" destId="{03EA447C-4A9E-4F08-8F88-95E53740EC03}" srcOrd="4" destOrd="0" presId="urn:microsoft.com/office/officeart/2008/layout/HexagonCluster#2"/>
    <dgm:cxn modelId="{3837DF0F-616A-4342-8A27-D1F6E5F41822}" type="presParOf" srcId="{03EA447C-4A9E-4F08-8F88-95E53740EC03}" destId="{D55B92B7-E9DB-43E7-8405-BF7FEE3EE02C}" srcOrd="0" destOrd="0" presId="urn:microsoft.com/office/officeart/2008/layout/HexagonCluster#2"/>
    <dgm:cxn modelId="{4306F9B9-4A1B-4A88-A68C-AC9BF9415900}" type="presParOf" srcId="{E6B3DAC9-1E00-4E29-9730-E4ED75F5E7AD}" destId="{03558106-B7AD-4E42-950E-22A7D50A9642}" srcOrd="5" destOrd="0" presId="urn:microsoft.com/office/officeart/2008/layout/HexagonCluster#2"/>
    <dgm:cxn modelId="{B9202FC2-09F6-40C2-B0B9-5216BF176F58}" type="presParOf" srcId="{03558106-B7AD-4E42-950E-22A7D50A9642}" destId="{103DF2B9-C962-4A4C-BA7C-DD120D10DD0B}" srcOrd="0" destOrd="0" presId="urn:microsoft.com/office/officeart/2008/layout/HexagonCluster#2"/>
    <dgm:cxn modelId="{FB9212B0-DB6D-4A36-9BCD-41131E260695}" type="presParOf" srcId="{E6B3DAC9-1E00-4E29-9730-E4ED75F5E7AD}" destId="{A2D593CE-8A6D-4151-857F-6B91B5444935}" srcOrd="6" destOrd="0" presId="urn:microsoft.com/office/officeart/2008/layout/HexagonCluster#2"/>
    <dgm:cxn modelId="{E30BFC5B-146A-4719-9C20-41CD0FF1A3D9}" type="presParOf" srcId="{A2D593CE-8A6D-4151-857F-6B91B5444935}" destId="{B4B3A077-E145-4C30-A9F6-F29FC997785C}" srcOrd="0" destOrd="0" presId="urn:microsoft.com/office/officeart/2008/layout/HexagonCluster#2"/>
    <dgm:cxn modelId="{36DA5353-671B-4CF0-95C0-9558FDE86870}" type="presParOf" srcId="{E6B3DAC9-1E00-4E29-9730-E4ED75F5E7AD}" destId="{654BF6C6-239B-410E-BD35-7F7B6E4E46AA}" srcOrd="7" destOrd="0" presId="urn:microsoft.com/office/officeart/2008/layout/HexagonCluster#2"/>
    <dgm:cxn modelId="{80FCF495-565E-4DC8-9D49-EC29971220F9}" type="presParOf" srcId="{654BF6C6-239B-410E-BD35-7F7B6E4E46AA}" destId="{61DC5249-9D1B-4E9A-A4A4-06611A8E8F05}" srcOrd="0" destOrd="0" presId="urn:microsoft.com/office/officeart/2008/layout/HexagonCluster#2"/>
    <dgm:cxn modelId="{A3017219-71D3-4EF1-BDD1-5BE56984FDF2}" type="presParOf" srcId="{E6B3DAC9-1E00-4E29-9730-E4ED75F5E7AD}" destId="{284C136E-05AE-4EB9-8F64-BAC0CC92EC72}" srcOrd="8" destOrd="0" presId="urn:microsoft.com/office/officeart/2008/layout/HexagonCluster#2"/>
    <dgm:cxn modelId="{27606608-314C-4B35-B055-8F96295AF366}" type="presParOf" srcId="{284C136E-05AE-4EB9-8F64-BAC0CC92EC72}" destId="{D4E55C3E-DA64-4FED-B544-C725E7777C2C}" srcOrd="0" destOrd="0" presId="urn:microsoft.com/office/officeart/2008/layout/HexagonCluster#2"/>
    <dgm:cxn modelId="{8E029131-602A-4C5B-9713-5CB84F0A8294}" type="presParOf" srcId="{E6B3DAC9-1E00-4E29-9730-E4ED75F5E7AD}" destId="{E05BC992-8F5A-411D-966C-EDE58D520A08}" srcOrd="9" destOrd="0" presId="urn:microsoft.com/office/officeart/2008/layout/HexagonCluster#2"/>
    <dgm:cxn modelId="{BDEB4B75-C7ED-43EB-BF76-3FA41EC95251}" type="presParOf" srcId="{E05BC992-8F5A-411D-966C-EDE58D520A08}" destId="{82F0CFBC-11F9-4068-A384-45941CFD7D11}" srcOrd="0" destOrd="0" presId="urn:microsoft.com/office/officeart/2008/layout/HexagonCluster#2"/>
    <dgm:cxn modelId="{D7FE3D19-DF9E-4849-9439-F6017C39BAF6}" type="presParOf" srcId="{E6B3DAC9-1E00-4E29-9730-E4ED75F5E7AD}" destId="{3D7FD453-A70C-449F-AD60-2A138ABD9BCD}" srcOrd="10" destOrd="0" presId="urn:microsoft.com/office/officeart/2008/layout/HexagonCluster#2"/>
    <dgm:cxn modelId="{C08082CA-BB2B-48A8-8150-30FD051F0A2F}" type="presParOf" srcId="{3D7FD453-A70C-449F-AD60-2A138ABD9BCD}" destId="{44528502-DA5D-402C-A1CB-2E5CBECD4FBB}" srcOrd="0" destOrd="0" presId="urn:microsoft.com/office/officeart/2008/layout/HexagonCluster#2"/>
    <dgm:cxn modelId="{F0FE4CB7-9C2C-413E-B585-632D908F381A}" type="presParOf" srcId="{E6B3DAC9-1E00-4E29-9730-E4ED75F5E7AD}" destId="{51E24A65-63A3-4DE8-920D-1F94DEA6C7BC}" srcOrd="11" destOrd="0" presId="urn:microsoft.com/office/officeart/2008/layout/HexagonCluster#2"/>
    <dgm:cxn modelId="{3C6DF935-77A2-40D3-A366-2AC5F27AD137}" type="presParOf" srcId="{51E24A65-63A3-4DE8-920D-1F94DEA6C7BC}" destId="{7DF9A753-D2AC-46FE-8745-C55799C1B143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9A5374-A977-48C8-A9C9-76BAECF8B351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F27A41-8E87-4A9A-B125-B01EE7127BB5}">
      <dgm:prSet phldrT="[Text]"/>
      <dgm:spPr/>
      <dgm:t>
        <a:bodyPr/>
        <a:lstStyle/>
        <a:p>
          <a:r>
            <a:rPr lang="en-US" dirty="0"/>
            <a:t>Who</a:t>
          </a:r>
        </a:p>
      </dgm:t>
    </dgm:pt>
    <dgm:pt modelId="{3F283319-9956-4CC7-852F-8453F92DD398}" type="parTrans" cxnId="{628CFFDD-0F9C-4892-95D5-3727ECA60673}">
      <dgm:prSet/>
      <dgm:spPr/>
      <dgm:t>
        <a:bodyPr/>
        <a:lstStyle/>
        <a:p>
          <a:endParaRPr lang="en-US"/>
        </a:p>
      </dgm:t>
    </dgm:pt>
    <dgm:pt modelId="{E2E28E3F-23E4-4C2B-8E7B-80EF0E675795}" type="sibTrans" cxnId="{628CFFDD-0F9C-4892-95D5-3727ECA60673}">
      <dgm:prSet/>
      <dgm:spPr/>
      <dgm:t>
        <a:bodyPr/>
        <a:lstStyle/>
        <a:p>
          <a:endParaRPr lang="en-US"/>
        </a:p>
      </dgm:t>
    </dgm:pt>
    <dgm:pt modelId="{3D45465D-E699-46D3-AEFF-42E6EE9F0E11}">
      <dgm:prSet phldrT="[Text]"/>
      <dgm:spPr/>
      <dgm:t>
        <a:bodyPr/>
        <a:lstStyle/>
        <a:p>
          <a:r>
            <a:rPr lang="en-US" dirty="0"/>
            <a:t>Organizers and leaders of events and groups</a:t>
          </a:r>
        </a:p>
      </dgm:t>
    </dgm:pt>
    <dgm:pt modelId="{1C9E6754-0F25-4C8A-99E4-AB322849D34F}" type="parTrans" cxnId="{7054E07D-D666-4A43-9DC9-04075588F853}">
      <dgm:prSet/>
      <dgm:spPr/>
      <dgm:t>
        <a:bodyPr/>
        <a:lstStyle/>
        <a:p>
          <a:endParaRPr lang="en-US"/>
        </a:p>
      </dgm:t>
    </dgm:pt>
    <dgm:pt modelId="{6BB55D2E-3C41-48C3-B694-18AF14ED5BDD}" type="sibTrans" cxnId="{7054E07D-D666-4A43-9DC9-04075588F853}">
      <dgm:prSet/>
      <dgm:spPr/>
      <dgm:t>
        <a:bodyPr/>
        <a:lstStyle/>
        <a:p>
          <a:endParaRPr lang="en-US"/>
        </a:p>
      </dgm:t>
    </dgm:pt>
    <dgm:pt modelId="{FE884D41-676A-4D04-8272-B45F10D45585}">
      <dgm:prSet phldrT="[Text]"/>
      <dgm:spPr/>
      <dgm:t>
        <a:bodyPr/>
        <a:lstStyle/>
        <a:p>
          <a:r>
            <a:rPr lang="en-US" dirty="0"/>
            <a:t>Someone the average person will relate to </a:t>
          </a:r>
        </a:p>
      </dgm:t>
    </dgm:pt>
    <dgm:pt modelId="{7B94C854-BE14-47BE-808F-347383280A0A}" type="parTrans" cxnId="{DF5CC299-F526-461D-AE14-F983FDAC6BF5}">
      <dgm:prSet/>
      <dgm:spPr/>
      <dgm:t>
        <a:bodyPr/>
        <a:lstStyle/>
        <a:p>
          <a:endParaRPr lang="en-US"/>
        </a:p>
      </dgm:t>
    </dgm:pt>
    <dgm:pt modelId="{71EE97DF-488C-46B1-98E1-CF1A46464324}" type="sibTrans" cxnId="{DF5CC299-F526-461D-AE14-F983FDAC6BF5}">
      <dgm:prSet/>
      <dgm:spPr/>
      <dgm:t>
        <a:bodyPr/>
        <a:lstStyle/>
        <a:p>
          <a:endParaRPr lang="en-US"/>
        </a:p>
      </dgm:t>
    </dgm:pt>
    <dgm:pt modelId="{6FA234E6-136B-4CB1-B228-1257A07C1AAD}">
      <dgm:prSet phldrT="[Text]"/>
      <dgm:spPr/>
      <dgm:t>
        <a:bodyPr/>
        <a:lstStyle/>
        <a:p>
          <a:r>
            <a:rPr lang="en-US" dirty="0"/>
            <a:t>Someone who can speak authoritatively on the topic</a:t>
          </a:r>
        </a:p>
      </dgm:t>
    </dgm:pt>
    <dgm:pt modelId="{370B2C91-9744-413D-A6DC-5E29D200A809}" type="parTrans" cxnId="{1B649CF3-35EA-4A50-A4AD-077873CC9987}">
      <dgm:prSet/>
      <dgm:spPr/>
      <dgm:t>
        <a:bodyPr/>
        <a:lstStyle/>
        <a:p>
          <a:endParaRPr lang="en-US"/>
        </a:p>
      </dgm:t>
    </dgm:pt>
    <dgm:pt modelId="{C93B3C04-B311-4465-AC97-2E97E8F6F378}" type="sibTrans" cxnId="{1B649CF3-35EA-4A50-A4AD-077873CC9987}">
      <dgm:prSet/>
      <dgm:spPr/>
      <dgm:t>
        <a:bodyPr/>
        <a:lstStyle/>
        <a:p>
          <a:endParaRPr lang="en-US"/>
        </a:p>
      </dgm:t>
    </dgm:pt>
    <dgm:pt modelId="{F8B4E168-B9B9-4720-896C-82998971EAF1}">
      <dgm:prSet phldrT="[Text]"/>
      <dgm:spPr/>
      <dgm:t>
        <a:bodyPr/>
        <a:lstStyle/>
        <a:p>
          <a:r>
            <a:rPr lang="en-US" dirty="0"/>
            <a:t>Put your best face forward</a:t>
          </a:r>
        </a:p>
      </dgm:t>
    </dgm:pt>
    <dgm:pt modelId="{CFB039A3-932F-4FFF-88CD-FF67BF3C3F5D}" type="parTrans" cxnId="{DCBCD2F0-1538-4393-89C6-1F933C8EE29E}">
      <dgm:prSet/>
      <dgm:spPr/>
      <dgm:t>
        <a:bodyPr/>
        <a:lstStyle/>
        <a:p>
          <a:endParaRPr lang="en-US"/>
        </a:p>
      </dgm:t>
    </dgm:pt>
    <dgm:pt modelId="{9C852038-825B-4798-9F3F-4D70124B7FB8}" type="sibTrans" cxnId="{DCBCD2F0-1538-4393-89C6-1F933C8EE29E}">
      <dgm:prSet/>
      <dgm:spPr/>
      <dgm:t>
        <a:bodyPr/>
        <a:lstStyle/>
        <a:p>
          <a:endParaRPr lang="en-US"/>
        </a:p>
      </dgm:t>
    </dgm:pt>
    <dgm:pt modelId="{D48740C2-DCA6-4A46-B91A-1C008550D921}" type="pres">
      <dgm:prSet presAssocID="{959A5374-A977-48C8-A9C9-76BAECF8B351}" presName="Name0" presStyleCnt="0">
        <dgm:presLayoutVars>
          <dgm:dir/>
          <dgm:animLvl val="lvl"/>
          <dgm:resizeHandles val="exact"/>
        </dgm:presLayoutVars>
      </dgm:prSet>
      <dgm:spPr/>
    </dgm:pt>
    <dgm:pt modelId="{9EFD1CF8-7F0E-49B5-86C9-E12A03161CAA}" type="pres">
      <dgm:prSet presAssocID="{DEF27A41-8E87-4A9A-B125-B01EE7127BB5}" presName="composite" presStyleCnt="0"/>
      <dgm:spPr/>
    </dgm:pt>
    <dgm:pt modelId="{3CDC4CB9-0D9C-4CA6-B656-7BF1FACA496F}" type="pres">
      <dgm:prSet presAssocID="{DEF27A41-8E87-4A9A-B125-B01EE7127BB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509E0FAC-CFB6-4991-B042-2771DD4DFE63}" type="pres">
      <dgm:prSet presAssocID="{DEF27A41-8E87-4A9A-B125-B01EE7127BB5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054E07D-D666-4A43-9DC9-04075588F853}" srcId="{DEF27A41-8E87-4A9A-B125-B01EE7127BB5}" destId="{3D45465D-E699-46D3-AEFF-42E6EE9F0E11}" srcOrd="0" destOrd="0" parTransId="{1C9E6754-0F25-4C8A-99E4-AB322849D34F}" sibTransId="{6BB55D2E-3C41-48C3-B694-18AF14ED5BDD}"/>
    <dgm:cxn modelId="{9949C287-7FFB-475E-8F32-4D45562A2986}" type="presOf" srcId="{6FA234E6-136B-4CB1-B228-1257A07C1AAD}" destId="{509E0FAC-CFB6-4991-B042-2771DD4DFE63}" srcOrd="0" destOrd="2" presId="urn:microsoft.com/office/officeart/2005/8/layout/hList1"/>
    <dgm:cxn modelId="{0E421AA0-4513-4FBD-AAC7-05B35F793094}" type="presOf" srcId="{959A5374-A977-48C8-A9C9-76BAECF8B351}" destId="{D48740C2-DCA6-4A46-B91A-1C008550D921}" srcOrd="0" destOrd="0" presId="urn:microsoft.com/office/officeart/2005/8/layout/hList1"/>
    <dgm:cxn modelId="{DCBCD2F0-1538-4393-89C6-1F933C8EE29E}" srcId="{DEF27A41-8E87-4A9A-B125-B01EE7127BB5}" destId="{F8B4E168-B9B9-4720-896C-82998971EAF1}" srcOrd="3" destOrd="0" parTransId="{CFB039A3-932F-4FFF-88CD-FF67BF3C3F5D}" sibTransId="{9C852038-825B-4798-9F3F-4D70124B7FB8}"/>
    <dgm:cxn modelId="{628CFFDD-0F9C-4892-95D5-3727ECA60673}" srcId="{959A5374-A977-48C8-A9C9-76BAECF8B351}" destId="{DEF27A41-8E87-4A9A-B125-B01EE7127BB5}" srcOrd="0" destOrd="0" parTransId="{3F283319-9956-4CC7-852F-8453F92DD398}" sibTransId="{E2E28E3F-23E4-4C2B-8E7B-80EF0E675795}"/>
    <dgm:cxn modelId="{DF5CC299-F526-461D-AE14-F983FDAC6BF5}" srcId="{DEF27A41-8E87-4A9A-B125-B01EE7127BB5}" destId="{FE884D41-676A-4D04-8272-B45F10D45585}" srcOrd="1" destOrd="0" parTransId="{7B94C854-BE14-47BE-808F-347383280A0A}" sibTransId="{71EE97DF-488C-46B1-98E1-CF1A46464324}"/>
    <dgm:cxn modelId="{1B649CF3-35EA-4A50-A4AD-077873CC9987}" srcId="{DEF27A41-8E87-4A9A-B125-B01EE7127BB5}" destId="{6FA234E6-136B-4CB1-B228-1257A07C1AAD}" srcOrd="2" destOrd="0" parTransId="{370B2C91-9744-413D-A6DC-5E29D200A809}" sibTransId="{C93B3C04-B311-4465-AC97-2E97E8F6F378}"/>
    <dgm:cxn modelId="{FA6957FB-BF96-4DFC-91E4-3030C99E2803}" type="presOf" srcId="{DEF27A41-8E87-4A9A-B125-B01EE7127BB5}" destId="{3CDC4CB9-0D9C-4CA6-B656-7BF1FACA496F}" srcOrd="0" destOrd="0" presId="urn:microsoft.com/office/officeart/2005/8/layout/hList1"/>
    <dgm:cxn modelId="{617EEB75-02E0-4532-A6EB-EBDB9E6AA472}" type="presOf" srcId="{FE884D41-676A-4D04-8272-B45F10D45585}" destId="{509E0FAC-CFB6-4991-B042-2771DD4DFE63}" srcOrd="0" destOrd="1" presId="urn:microsoft.com/office/officeart/2005/8/layout/hList1"/>
    <dgm:cxn modelId="{51FF3601-D6BA-40A9-94FC-8928774D4671}" type="presOf" srcId="{3D45465D-E699-46D3-AEFF-42E6EE9F0E11}" destId="{509E0FAC-CFB6-4991-B042-2771DD4DFE63}" srcOrd="0" destOrd="0" presId="urn:microsoft.com/office/officeart/2005/8/layout/hList1"/>
    <dgm:cxn modelId="{8B151EB0-1FD2-4326-9CD0-865C2F071438}" type="presOf" srcId="{F8B4E168-B9B9-4720-896C-82998971EAF1}" destId="{509E0FAC-CFB6-4991-B042-2771DD4DFE63}" srcOrd="0" destOrd="3" presId="urn:microsoft.com/office/officeart/2005/8/layout/hList1"/>
    <dgm:cxn modelId="{8188F2A3-9820-44DC-98A6-7E1CCE4B98F0}" type="presParOf" srcId="{D48740C2-DCA6-4A46-B91A-1C008550D921}" destId="{9EFD1CF8-7F0E-49B5-86C9-E12A03161CAA}" srcOrd="0" destOrd="0" presId="urn:microsoft.com/office/officeart/2005/8/layout/hList1"/>
    <dgm:cxn modelId="{D0DD65A7-8B60-4634-8864-1E884835BCD8}" type="presParOf" srcId="{9EFD1CF8-7F0E-49B5-86C9-E12A03161CAA}" destId="{3CDC4CB9-0D9C-4CA6-B656-7BF1FACA496F}" srcOrd="0" destOrd="0" presId="urn:microsoft.com/office/officeart/2005/8/layout/hList1"/>
    <dgm:cxn modelId="{3A67C24B-A7FF-4542-9E81-A8D04A705F53}" type="presParOf" srcId="{9EFD1CF8-7F0E-49B5-86C9-E12A03161CAA}" destId="{509E0FAC-CFB6-4991-B042-2771DD4DFE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9A5374-A977-48C8-A9C9-76BAECF8B351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2660DE-18CC-4C0F-B910-CFC158C0FEB0}">
      <dgm:prSet phldrT="[Text]"/>
      <dgm:spPr/>
      <dgm:t>
        <a:bodyPr/>
        <a:lstStyle/>
        <a:p>
          <a:r>
            <a:rPr lang="en-US" dirty="0"/>
            <a:t>When</a:t>
          </a:r>
        </a:p>
      </dgm:t>
    </dgm:pt>
    <dgm:pt modelId="{34DDB330-E335-42B3-BF5D-0BEAE7C511E3}" type="parTrans" cxnId="{3F889C58-6E50-40E6-9D13-325B4767807B}">
      <dgm:prSet/>
      <dgm:spPr/>
      <dgm:t>
        <a:bodyPr/>
        <a:lstStyle/>
        <a:p>
          <a:endParaRPr lang="en-US"/>
        </a:p>
      </dgm:t>
    </dgm:pt>
    <dgm:pt modelId="{FB96EC05-03A3-4F77-8721-48BC46147164}" type="sibTrans" cxnId="{3F889C58-6E50-40E6-9D13-325B4767807B}">
      <dgm:prSet/>
      <dgm:spPr/>
      <dgm:t>
        <a:bodyPr/>
        <a:lstStyle/>
        <a:p>
          <a:endParaRPr lang="en-US"/>
        </a:p>
      </dgm:t>
    </dgm:pt>
    <dgm:pt modelId="{A0EA02A2-6E6F-492B-B47A-F14E2471D951}">
      <dgm:prSet phldrT="[Text]"/>
      <dgm:spPr/>
      <dgm:t>
        <a:bodyPr/>
        <a:lstStyle/>
        <a:p>
          <a:r>
            <a:rPr lang="en-US" dirty="0"/>
            <a:t>When hosting a public event</a:t>
          </a:r>
        </a:p>
      </dgm:t>
    </dgm:pt>
    <dgm:pt modelId="{FB1CFEE5-50FC-42A6-A555-E6DB97CEC68D}" type="parTrans" cxnId="{A413E9D5-01C2-4238-8449-65B70179E1E1}">
      <dgm:prSet/>
      <dgm:spPr/>
      <dgm:t>
        <a:bodyPr/>
        <a:lstStyle/>
        <a:p>
          <a:endParaRPr lang="en-US"/>
        </a:p>
      </dgm:t>
    </dgm:pt>
    <dgm:pt modelId="{F72A8972-7B64-48B7-B6C3-8037C3A0D114}" type="sibTrans" cxnId="{A413E9D5-01C2-4238-8449-65B70179E1E1}">
      <dgm:prSet/>
      <dgm:spPr/>
      <dgm:t>
        <a:bodyPr/>
        <a:lstStyle/>
        <a:p>
          <a:endParaRPr lang="en-US"/>
        </a:p>
      </dgm:t>
    </dgm:pt>
    <dgm:pt modelId="{10B01A69-DC68-486D-9FC6-46F4C7B16651}">
      <dgm:prSet phldrT="[Text]"/>
      <dgm:spPr/>
      <dgm:t>
        <a:bodyPr/>
        <a:lstStyle/>
        <a:p>
          <a:r>
            <a:rPr lang="en-US" dirty="0"/>
            <a:t>When the local media has been critical of Heathens </a:t>
          </a:r>
        </a:p>
      </dgm:t>
    </dgm:pt>
    <dgm:pt modelId="{F4483A1F-EE86-4CC9-9D56-5CEC583C6209}" type="parTrans" cxnId="{E19181F3-B342-490D-850A-0EE3EFDE2CA1}">
      <dgm:prSet/>
      <dgm:spPr/>
      <dgm:t>
        <a:bodyPr/>
        <a:lstStyle/>
        <a:p>
          <a:endParaRPr lang="en-US"/>
        </a:p>
      </dgm:t>
    </dgm:pt>
    <dgm:pt modelId="{8131C895-22D7-48E5-B10C-1DD31564C8EF}" type="sibTrans" cxnId="{E19181F3-B342-490D-850A-0EE3EFDE2CA1}">
      <dgm:prSet/>
      <dgm:spPr/>
      <dgm:t>
        <a:bodyPr/>
        <a:lstStyle/>
        <a:p>
          <a:endParaRPr lang="en-US"/>
        </a:p>
      </dgm:t>
    </dgm:pt>
    <dgm:pt modelId="{5FD69685-448A-4871-8E86-24BC9452C11A}">
      <dgm:prSet phldrT="[Text]"/>
      <dgm:spPr/>
      <dgm:t>
        <a:bodyPr/>
        <a:lstStyle/>
        <a:p>
          <a:r>
            <a:rPr lang="en-US" dirty="0"/>
            <a:t>Holidays </a:t>
          </a:r>
        </a:p>
      </dgm:t>
    </dgm:pt>
    <dgm:pt modelId="{8A505D70-8255-4108-9049-7A2BB6A2C0C5}" type="parTrans" cxnId="{8E238C6E-5EBE-44E6-AEBE-C4C62B35E2EC}">
      <dgm:prSet/>
      <dgm:spPr/>
      <dgm:t>
        <a:bodyPr/>
        <a:lstStyle/>
        <a:p>
          <a:endParaRPr lang="en-US"/>
        </a:p>
      </dgm:t>
    </dgm:pt>
    <dgm:pt modelId="{4397A321-0620-45F8-A5EA-E8A0D88DFBBD}" type="sibTrans" cxnId="{8E238C6E-5EBE-44E6-AEBE-C4C62B35E2EC}">
      <dgm:prSet/>
      <dgm:spPr/>
      <dgm:t>
        <a:bodyPr/>
        <a:lstStyle/>
        <a:p>
          <a:endParaRPr lang="en-US"/>
        </a:p>
      </dgm:t>
    </dgm:pt>
    <dgm:pt modelId="{D48740C2-DCA6-4A46-B91A-1C008550D921}" type="pres">
      <dgm:prSet presAssocID="{959A5374-A977-48C8-A9C9-76BAECF8B351}" presName="Name0" presStyleCnt="0">
        <dgm:presLayoutVars>
          <dgm:dir/>
          <dgm:animLvl val="lvl"/>
          <dgm:resizeHandles val="exact"/>
        </dgm:presLayoutVars>
      </dgm:prSet>
      <dgm:spPr/>
    </dgm:pt>
    <dgm:pt modelId="{D47C36CE-FD70-4664-90FD-0EE9FE33E8A3}" type="pres">
      <dgm:prSet presAssocID="{8A2660DE-18CC-4C0F-B910-CFC158C0FEB0}" presName="composite" presStyleCnt="0"/>
      <dgm:spPr/>
    </dgm:pt>
    <dgm:pt modelId="{30CC2670-EC58-4A38-96CA-479D9BE30F1E}" type="pres">
      <dgm:prSet presAssocID="{8A2660DE-18CC-4C0F-B910-CFC158C0FEB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7F74FA90-F49F-42F0-A7AE-5A7F1C1C4111}" type="pres">
      <dgm:prSet presAssocID="{8A2660DE-18CC-4C0F-B910-CFC158C0FEB0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A413E9D5-01C2-4238-8449-65B70179E1E1}" srcId="{8A2660DE-18CC-4C0F-B910-CFC158C0FEB0}" destId="{A0EA02A2-6E6F-492B-B47A-F14E2471D951}" srcOrd="0" destOrd="0" parTransId="{FB1CFEE5-50FC-42A6-A555-E6DB97CEC68D}" sibTransId="{F72A8972-7B64-48B7-B6C3-8037C3A0D114}"/>
    <dgm:cxn modelId="{3F889C58-6E50-40E6-9D13-325B4767807B}" srcId="{959A5374-A977-48C8-A9C9-76BAECF8B351}" destId="{8A2660DE-18CC-4C0F-B910-CFC158C0FEB0}" srcOrd="0" destOrd="0" parTransId="{34DDB330-E335-42B3-BF5D-0BEAE7C511E3}" sibTransId="{FB96EC05-03A3-4F77-8721-48BC46147164}"/>
    <dgm:cxn modelId="{8E238C6E-5EBE-44E6-AEBE-C4C62B35E2EC}" srcId="{8A2660DE-18CC-4C0F-B910-CFC158C0FEB0}" destId="{5FD69685-448A-4871-8E86-24BC9452C11A}" srcOrd="2" destOrd="0" parTransId="{8A505D70-8255-4108-9049-7A2BB6A2C0C5}" sibTransId="{4397A321-0620-45F8-A5EA-E8A0D88DFBBD}"/>
    <dgm:cxn modelId="{E11567E8-1D6C-4474-86DC-5690B2DFB2C7}" type="presOf" srcId="{8A2660DE-18CC-4C0F-B910-CFC158C0FEB0}" destId="{30CC2670-EC58-4A38-96CA-479D9BE30F1E}" srcOrd="0" destOrd="0" presId="urn:microsoft.com/office/officeart/2005/8/layout/hList1"/>
    <dgm:cxn modelId="{D3FF08AF-29C2-4211-8BEE-E35A27772AB3}" type="presOf" srcId="{10B01A69-DC68-486D-9FC6-46F4C7B16651}" destId="{7F74FA90-F49F-42F0-A7AE-5A7F1C1C4111}" srcOrd="0" destOrd="1" presId="urn:microsoft.com/office/officeart/2005/8/layout/hList1"/>
    <dgm:cxn modelId="{6551BC51-0ED7-4947-A564-AF13FA70726D}" type="presOf" srcId="{A0EA02A2-6E6F-492B-B47A-F14E2471D951}" destId="{7F74FA90-F49F-42F0-A7AE-5A7F1C1C4111}" srcOrd="0" destOrd="0" presId="urn:microsoft.com/office/officeart/2005/8/layout/hList1"/>
    <dgm:cxn modelId="{0E421AA0-4513-4FBD-AAC7-05B35F793094}" type="presOf" srcId="{959A5374-A977-48C8-A9C9-76BAECF8B351}" destId="{D48740C2-DCA6-4A46-B91A-1C008550D921}" srcOrd="0" destOrd="0" presId="urn:microsoft.com/office/officeart/2005/8/layout/hList1"/>
    <dgm:cxn modelId="{E19181F3-B342-490D-850A-0EE3EFDE2CA1}" srcId="{8A2660DE-18CC-4C0F-B910-CFC158C0FEB0}" destId="{10B01A69-DC68-486D-9FC6-46F4C7B16651}" srcOrd="1" destOrd="0" parTransId="{F4483A1F-EE86-4CC9-9D56-5CEC583C6209}" sibTransId="{8131C895-22D7-48E5-B10C-1DD31564C8EF}"/>
    <dgm:cxn modelId="{E367D71D-1A9B-4E6C-BAFE-DD5790F73DE1}" type="presOf" srcId="{5FD69685-448A-4871-8E86-24BC9452C11A}" destId="{7F74FA90-F49F-42F0-A7AE-5A7F1C1C4111}" srcOrd="0" destOrd="2" presId="urn:microsoft.com/office/officeart/2005/8/layout/hList1"/>
    <dgm:cxn modelId="{68458504-55C1-4757-BCD8-9006617CCF5A}" type="presParOf" srcId="{D48740C2-DCA6-4A46-B91A-1C008550D921}" destId="{D47C36CE-FD70-4664-90FD-0EE9FE33E8A3}" srcOrd="0" destOrd="0" presId="urn:microsoft.com/office/officeart/2005/8/layout/hList1"/>
    <dgm:cxn modelId="{11047E6A-6502-4420-9B40-FB7C38456135}" type="presParOf" srcId="{D47C36CE-FD70-4664-90FD-0EE9FE33E8A3}" destId="{30CC2670-EC58-4A38-96CA-479D9BE30F1E}" srcOrd="0" destOrd="0" presId="urn:microsoft.com/office/officeart/2005/8/layout/hList1"/>
    <dgm:cxn modelId="{660DE82A-FD78-4E27-A8E0-7D64E17F8066}" type="presParOf" srcId="{D47C36CE-FD70-4664-90FD-0EE9FE33E8A3}" destId="{7F74FA90-F49F-42F0-A7AE-5A7F1C1C411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A25D45-F492-4951-BF1B-DE050260E561}" type="doc">
      <dgm:prSet loTypeId="urn:microsoft.com/office/officeart/2005/8/layout/radial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DB924C-290D-4246-A88E-73027EF40880}">
      <dgm:prSet phldrT="[Text]"/>
      <dgm:spPr/>
      <dgm:t>
        <a:bodyPr/>
        <a:lstStyle/>
        <a:p>
          <a:r>
            <a:rPr lang="en-US" dirty="0">
              <a:solidFill>
                <a:schemeClr val="accent6">
                  <a:lumMod val="20000"/>
                  <a:lumOff val="80000"/>
                </a:schemeClr>
              </a:solidFill>
            </a:rPr>
            <a:t>Press Kit </a:t>
          </a:r>
        </a:p>
      </dgm:t>
    </dgm:pt>
    <dgm:pt modelId="{5C555048-D87F-4DA3-A84C-595A22C8A035}" type="parTrans" cxnId="{B99A7EE2-CFE0-4F7B-B1A5-DBBAA277BE50}">
      <dgm:prSet/>
      <dgm:spPr/>
      <dgm:t>
        <a:bodyPr/>
        <a:lstStyle/>
        <a:p>
          <a:endParaRPr lang="en-US"/>
        </a:p>
      </dgm:t>
    </dgm:pt>
    <dgm:pt modelId="{0429746F-FB8A-4DDE-A62E-8C58EBCE747C}" type="sibTrans" cxnId="{B99A7EE2-CFE0-4F7B-B1A5-DBBAA277BE50}">
      <dgm:prSet/>
      <dgm:spPr/>
      <dgm:t>
        <a:bodyPr/>
        <a:lstStyle/>
        <a:p>
          <a:endParaRPr lang="en-US"/>
        </a:p>
      </dgm:t>
    </dgm:pt>
    <dgm:pt modelId="{97C76EAE-4EE7-4393-B53B-A8E869D72B85}">
      <dgm:prSet phldrT="[Text]"/>
      <dgm:spPr/>
      <dgm:t>
        <a:bodyPr/>
        <a:lstStyle/>
        <a:p>
          <a:r>
            <a:rPr lang="en-US" dirty="0"/>
            <a:t>Information on your group</a:t>
          </a:r>
        </a:p>
      </dgm:t>
    </dgm:pt>
    <dgm:pt modelId="{50E222D1-E456-4C57-8FE2-ED9A6D4520B1}" type="parTrans" cxnId="{F8CC24EE-6673-45C7-9582-97F53AD1509D}">
      <dgm:prSet/>
      <dgm:spPr/>
      <dgm:t>
        <a:bodyPr/>
        <a:lstStyle/>
        <a:p>
          <a:endParaRPr lang="en-US"/>
        </a:p>
      </dgm:t>
    </dgm:pt>
    <dgm:pt modelId="{F2EC6FA2-3F96-4AAA-91B7-672AF2485540}" type="sibTrans" cxnId="{F8CC24EE-6673-45C7-9582-97F53AD1509D}">
      <dgm:prSet/>
      <dgm:spPr/>
      <dgm:t>
        <a:bodyPr/>
        <a:lstStyle/>
        <a:p>
          <a:endParaRPr lang="en-US"/>
        </a:p>
      </dgm:t>
    </dgm:pt>
    <dgm:pt modelId="{74553F09-2EB1-48D5-AA20-AAD3B2975108}">
      <dgm:prSet phldrT="[Text]"/>
      <dgm:spPr/>
      <dgm:t>
        <a:bodyPr/>
        <a:lstStyle/>
        <a:p>
          <a:r>
            <a:rPr lang="en-US" dirty="0"/>
            <a:t>Fact Sheet on the issue</a:t>
          </a:r>
        </a:p>
      </dgm:t>
    </dgm:pt>
    <dgm:pt modelId="{5BAFFE6D-2994-4108-A9C1-5F4548946486}" type="parTrans" cxnId="{F14B8FD0-F8C0-493E-8488-57CD422DACD3}">
      <dgm:prSet/>
      <dgm:spPr/>
      <dgm:t>
        <a:bodyPr/>
        <a:lstStyle/>
        <a:p>
          <a:endParaRPr lang="en-US"/>
        </a:p>
      </dgm:t>
    </dgm:pt>
    <dgm:pt modelId="{63A6321A-2746-49FC-9CB9-CA0DF9DE9FDD}" type="sibTrans" cxnId="{F14B8FD0-F8C0-493E-8488-57CD422DACD3}">
      <dgm:prSet/>
      <dgm:spPr/>
      <dgm:t>
        <a:bodyPr/>
        <a:lstStyle/>
        <a:p>
          <a:endParaRPr lang="en-US"/>
        </a:p>
      </dgm:t>
    </dgm:pt>
    <dgm:pt modelId="{FEBF7E4F-863D-4F8A-88C7-8C4CAA4CEF0B}">
      <dgm:prSet phldrT="[Text]"/>
      <dgm:spPr/>
      <dgm:t>
        <a:bodyPr/>
        <a:lstStyle/>
        <a:p>
          <a:r>
            <a:rPr lang="en-US" dirty="0"/>
            <a:t>Statements of support</a:t>
          </a:r>
        </a:p>
      </dgm:t>
    </dgm:pt>
    <dgm:pt modelId="{5E0C649D-B515-428D-A68C-B929DB3291CC}" type="parTrans" cxnId="{630F0C7E-6DB5-42DC-95E6-D155B633943D}">
      <dgm:prSet/>
      <dgm:spPr/>
      <dgm:t>
        <a:bodyPr/>
        <a:lstStyle/>
        <a:p>
          <a:endParaRPr lang="en-US"/>
        </a:p>
      </dgm:t>
    </dgm:pt>
    <dgm:pt modelId="{23603600-9C9A-45AA-8110-040A8D9FB8C1}" type="sibTrans" cxnId="{630F0C7E-6DB5-42DC-95E6-D155B633943D}">
      <dgm:prSet/>
      <dgm:spPr/>
      <dgm:t>
        <a:bodyPr/>
        <a:lstStyle/>
        <a:p>
          <a:endParaRPr lang="en-US"/>
        </a:p>
      </dgm:t>
    </dgm:pt>
    <dgm:pt modelId="{B19936A2-5274-482D-B14D-F520AEB08889}">
      <dgm:prSet phldrT="[Text]"/>
      <dgm:spPr/>
      <dgm:t>
        <a:bodyPr/>
        <a:lstStyle/>
        <a:p>
          <a:r>
            <a:rPr lang="en-US" dirty="0"/>
            <a:t>Press release</a:t>
          </a:r>
        </a:p>
      </dgm:t>
    </dgm:pt>
    <dgm:pt modelId="{757B1129-422E-40EC-9FE2-9A3B47CA1E6C}" type="parTrans" cxnId="{86216E8F-492B-4E02-A75B-C6719B96D839}">
      <dgm:prSet/>
      <dgm:spPr/>
      <dgm:t>
        <a:bodyPr/>
        <a:lstStyle/>
        <a:p>
          <a:endParaRPr lang="en-US"/>
        </a:p>
      </dgm:t>
    </dgm:pt>
    <dgm:pt modelId="{1CE04051-42E3-42F4-A967-BE5D70AF5665}" type="sibTrans" cxnId="{86216E8F-492B-4E02-A75B-C6719B96D839}">
      <dgm:prSet/>
      <dgm:spPr/>
      <dgm:t>
        <a:bodyPr/>
        <a:lstStyle/>
        <a:p>
          <a:endParaRPr lang="en-US"/>
        </a:p>
      </dgm:t>
    </dgm:pt>
    <dgm:pt modelId="{66B7C6DF-3201-4D9B-BD51-E524DEF5B58F}" type="pres">
      <dgm:prSet presAssocID="{DFA25D45-F492-4951-BF1B-DE050260E56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BADC50-3666-4BFB-9B6A-CD78FC20CD24}" type="pres">
      <dgm:prSet presAssocID="{5DDB924C-290D-4246-A88E-73027EF40880}" presName="centerShape" presStyleLbl="node0" presStyleIdx="0" presStyleCnt="1"/>
      <dgm:spPr/>
    </dgm:pt>
    <dgm:pt modelId="{A3FDE983-9E39-4E48-91E1-10EBF9626771}" type="pres">
      <dgm:prSet presAssocID="{97C76EAE-4EE7-4393-B53B-A8E869D72B85}" presName="node" presStyleLbl="node1" presStyleIdx="0" presStyleCnt="4">
        <dgm:presLayoutVars>
          <dgm:bulletEnabled val="1"/>
        </dgm:presLayoutVars>
      </dgm:prSet>
      <dgm:spPr/>
    </dgm:pt>
    <dgm:pt modelId="{D24B1B34-BAD0-4EC3-9D1D-287B1EEAAD4F}" type="pres">
      <dgm:prSet presAssocID="{97C76EAE-4EE7-4393-B53B-A8E869D72B85}" presName="dummy" presStyleCnt="0"/>
      <dgm:spPr/>
    </dgm:pt>
    <dgm:pt modelId="{4A69F565-D8C1-488F-8DC2-041BE5ECBBBB}" type="pres">
      <dgm:prSet presAssocID="{F2EC6FA2-3F96-4AAA-91B7-672AF2485540}" presName="sibTrans" presStyleLbl="sibTrans2D1" presStyleIdx="0" presStyleCnt="4"/>
      <dgm:spPr/>
    </dgm:pt>
    <dgm:pt modelId="{B3D07808-C76A-4642-80A1-747CC6151D25}" type="pres">
      <dgm:prSet presAssocID="{74553F09-2EB1-48D5-AA20-AAD3B2975108}" presName="node" presStyleLbl="node1" presStyleIdx="1" presStyleCnt="4">
        <dgm:presLayoutVars>
          <dgm:bulletEnabled val="1"/>
        </dgm:presLayoutVars>
      </dgm:prSet>
      <dgm:spPr/>
    </dgm:pt>
    <dgm:pt modelId="{046435BC-4971-41B4-A875-48F2430EEEB2}" type="pres">
      <dgm:prSet presAssocID="{74553F09-2EB1-48D5-AA20-AAD3B2975108}" presName="dummy" presStyleCnt="0"/>
      <dgm:spPr/>
    </dgm:pt>
    <dgm:pt modelId="{3637B759-D622-49BD-888B-B4F696987BB4}" type="pres">
      <dgm:prSet presAssocID="{63A6321A-2746-49FC-9CB9-CA0DF9DE9FDD}" presName="sibTrans" presStyleLbl="sibTrans2D1" presStyleIdx="1" presStyleCnt="4"/>
      <dgm:spPr/>
    </dgm:pt>
    <dgm:pt modelId="{A49C260C-0B76-4A7F-8146-9334C8847E04}" type="pres">
      <dgm:prSet presAssocID="{FEBF7E4F-863D-4F8A-88C7-8C4CAA4CEF0B}" presName="node" presStyleLbl="node1" presStyleIdx="2" presStyleCnt="4">
        <dgm:presLayoutVars>
          <dgm:bulletEnabled val="1"/>
        </dgm:presLayoutVars>
      </dgm:prSet>
      <dgm:spPr/>
    </dgm:pt>
    <dgm:pt modelId="{79B05B61-BDCE-4E7A-8791-53D802A4397B}" type="pres">
      <dgm:prSet presAssocID="{FEBF7E4F-863D-4F8A-88C7-8C4CAA4CEF0B}" presName="dummy" presStyleCnt="0"/>
      <dgm:spPr/>
    </dgm:pt>
    <dgm:pt modelId="{F739B902-E575-4DB8-A0F6-6F96472D3470}" type="pres">
      <dgm:prSet presAssocID="{23603600-9C9A-45AA-8110-040A8D9FB8C1}" presName="sibTrans" presStyleLbl="sibTrans2D1" presStyleIdx="2" presStyleCnt="4"/>
      <dgm:spPr/>
    </dgm:pt>
    <dgm:pt modelId="{5BD66A40-31E7-4C48-BE35-E01A54346003}" type="pres">
      <dgm:prSet presAssocID="{B19936A2-5274-482D-B14D-F520AEB08889}" presName="node" presStyleLbl="node1" presStyleIdx="3" presStyleCnt="4">
        <dgm:presLayoutVars>
          <dgm:bulletEnabled val="1"/>
        </dgm:presLayoutVars>
      </dgm:prSet>
      <dgm:spPr/>
    </dgm:pt>
    <dgm:pt modelId="{C2425768-9D2F-4FF1-82C2-E56506AF7C00}" type="pres">
      <dgm:prSet presAssocID="{B19936A2-5274-482D-B14D-F520AEB08889}" presName="dummy" presStyleCnt="0"/>
      <dgm:spPr/>
    </dgm:pt>
    <dgm:pt modelId="{F731CE96-A339-4B2E-8C34-D6314FDCBAEB}" type="pres">
      <dgm:prSet presAssocID="{1CE04051-42E3-42F4-A967-BE5D70AF5665}" presName="sibTrans" presStyleLbl="sibTrans2D1" presStyleIdx="3" presStyleCnt="4"/>
      <dgm:spPr/>
    </dgm:pt>
  </dgm:ptLst>
  <dgm:cxnLst>
    <dgm:cxn modelId="{33EC79BC-B836-409B-A576-8E94C5DE850D}" type="presOf" srcId="{74553F09-2EB1-48D5-AA20-AAD3B2975108}" destId="{B3D07808-C76A-4642-80A1-747CC6151D25}" srcOrd="0" destOrd="0" presId="urn:microsoft.com/office/officeart/2005/8/layout/radial6"/>
    <dgm:cxn modelId="{DC8FFF1F-8DC2-4D85-A062-6B4A7ACA89F9}" type="presOf" srcId="{63A6321A-2746-49FC-9CB9-CA0DF9DE9FDD}" destId="{3637B759-D622-49BD-888B-B4F696987BB4}" srcOrd="0" destOrd="0" presId="urn:microsoft.com/office/officeart/2005/8/layout/radial6"/>
    <dgm:cxn modelId="{B99A7EE2-CFE0-4F7B-B1A5-DBBAA277BE50}" srcId="{DFA25D45-F492-4951-BF1B-DE050260E561}" destId="{5DDB924C-290D-4246-A88E-73027EF40880}" srcOrd="0" destOrd="0" parTransId="{5C555048-D87F-4DA3-A84C-595A22C8A035}" sibTransId="{0429746F-FB8A-4DDE-A62E-8C58EBCE747C}"/>
    <dgm:cxn modelId="{F14B8FD0-F8C0-493E-8488-57CD422DACD3}" srcId="{5DDB924C-290D-4246-A88E-73027EF40880}" destId="{74553F09-2EB1-48D5-AA20-AAD3B2975108}" srcOrd="1" destOrd="0" parTransId="{5BAFFE6D-2994-4108-A9C1-5F4548946486}" sibTransId="{63A6321A-2746-49FC-9CB9-CA0DF9DE9FDD}"/>
    <dgm:cxn modelId="{630F0C7E-6DB5-42DC-95E6-D155B633943D}" srcId="{5DDB924C-290D-4246-A88E-73027EF40880}" destId="{FEBF7E4F-863D-4F8A-88C7-8C4CAA4CEF0B}" srcOrd="2" destOrd="0" parTransId="{5E0C649D-B515-428D-A68C-B929DB3291CC}" sibTransId="{23603600-9C9A-45AA-8110-040A8D9FB8C1}"/>
    <dgm:cxn modelId="{86216E8F-492B-4E02-A75B-C6719B96D839}" srcId="{5DDB924C-290D-4246-A88E-73027EF40880}" destId="{B19936A2-5274-482D-B14D-F520AEB08889}" srcOrd="3" destOrd="0" parTransId="{757B1129-422E-40EC-9FE2-9A3B47CA1E6C}" sibTransId="{1CE04051-42E3-42F4-A967-BE5D70AF5665}"/>
    <dgm:cxn modelId="{8C761237-8FA4-41A3-B7A3-86C540C64F27}" type="presOf" srcId="{FEBF7E4F-863D-4F8A-88C7-8C4CAA4CEF0B}" destId="{A49C260C-0B76-4A7F-8146-9334C8847E04}" srcOrd="0" destOrd="0" presId="urn:microsoft.com/office/officeart/2005/8/layout/radial6"/>
    <dgm:cxn modelId="{7443A5BF-7D21-45DC-B345-EFCD410EAE04}" type="presOf" srcId="{B19936A2-5274-482D-B14D-F520AEB08889}" destId="{5BD66A40-31E7-4C48-BE35-E01A54346003}" srcOrd="0" destOrd="0" presId="urn:microsoft.com/office/officeart/2005/8/layout/radial6"/>
    <dgm:cxn modelId="{3B5EEA19-6A39-479D-B131-FF85E2F86C89}" type="presOf" srcId="{1CE04051-42E3-42F4-A967-BE5D70AF5665}" destId="{F731CE96-A339-4B2E-8C34-D6314FDCBAEB}" srcOrd="0" destOrd="0" presId="urn:microsoft.com/office/officeart/2005/8/layout/radial6"/>
    <dgm:cxn modelId="{1F8C15B6-2A0C-46B5-B747-070C15420840}" type="presOf" srcId="{97C76EAE-4EE7-4393-B53B-A8E869D72B85}" destId="{A3FDE983-9E39-4E48-91E1-10EBF9626771}" srcOrd="0" destOrd="0" presId="urn:microsoft.com/office/officeart/2005/8/layout/radial6"/>
    <dgm:cxn modelId="{3018DAE8-1C80-4639-A936-C9B09BAAFF9A}" type="presOf" srcId="{DFA25D45-F492-4951-BF1B-DE050260E561}" destId="{66B7C6DF-3201-4D9B-BD51-E524DEF5B58F}" srcOrd="0" destOrd="0" presId="urn:microsoft.com/office/officeart/2005/8/layout/radial6"/>
    <dgm:cxn modelId="{38241319-A3CF-4566-93AC-94D5EBCF77FA}" type="presOf" srcId="{5DDB924C-290D-4246-A88E-73027EF40880}" destId="{F0BADC50-3666-4BFB-9B6A-CD78FC20CD24}" srcOrd="0" destOrd="0" presId="urn:microsoft.com/office/officeart/2005/8/layout/radial6"/>
    <dgm:cxn modelId="{F8CC24EE-6673-45C7-9582-97F53AD1509D}" srcId="{5DDB924C-290D-4246-A88E-73027EF40880}" destId="{97C76EAE-4EE7-4393-B53B-A8E869D72B85}" srcOrd="0" destOrd="0" parTransId="{50E222D1-E456-4C57-8FE2-ED9A6D4520B1}" sibTransId="{F2EC6FA2-3F96-4AAA-91B7-672AF2485540}"/>
    <dgm:cxn modelId="{D37BFB37-B341-4736-994F-DE9232A04FD3}" type="presOf" srcId="{23603600-9C9A-45AA-8110-040A8D9FB8C1}" destId="{F739B902-E575-4DB8-A0F6-6F96472D3470}" srcOrd="0" destOrd="0" presId="urn:microsoft.com/office/officeart/2005/8/layout/radial6"/>
    <dgm:cxn modelId="{75DF567D-2582-4D5C-9064-F20117AEDCA0}" type="presOf" srcId="{F2EC6FA2-3F96-4AAA-91B7-672AF2485540}" destId="{4A69F565-D8C1-488F-8DC2-041BE5ECBBBB}" srcOrd="0" destOrd="0" presId="urn:microsoft.com/office/officeart/2005/8/layout/radial6"/>
    <dgm:cxn modelId="{CE0ECB09-1FA5-4745-9A91-1520DC712B27}" type="presParOf" srcId="{66B7C6DF-3201-4D9B-BD51-E524DEF5B58F}" destId="{F0BADC50-3666-4BFB-9B6A-CD78FC20CD24}" srcOrd="0" destOrd="0" presId="urn:microsoft.com/office/officeart/2005/8/layout/radial6"/>
    <dgm:cxn modelId="{3B50188C-9D23-46F7-8D14-F420308BCBE8}" type="presParOf" srcId="{66B7C6DF-3201-4D9B-BD51-E524DEF5B58F}" destId="{A3FDE983-9E39-4E48-91E1-10EBF9626771}" srcOrd="1" destOrd="0" presId="urn:microsoft.com/office/officeart/2005/8/layout/radial6"/>
    <dgm:cxn modelId="{BD5BB418-4E5D-4894-A516-42AF7742D67F}" type="presParOf" srcId="{66B7C6DF-3201-4D9B-BD51-E524DEF5B58F}" destId="{D24B1B34-BAD0-4EC3-9D1D-287B1EEAAD4F}" srcOrd="2" destOrd="0" presId="urn:microsoft.com/office/officeart/2005/8/layout/radial6"/>
    <dgm:cxn modelId="{D596D731-760E-4E56-B613-32013D0F415D}" type="presParOf" srcId="{66B7C6DF-3201-4D9B-BD51-E524DEF5B58F}" destId="{4A69F565-D8C1-488F-8DC2-041BE5ECBBBB}" srcOrd="3" destOrd="0" presId="urn:microsoft.com/office/officeart/2005/8/layout/radial6"/>
    <dgm:cxn modelId="{0BF2E58F-8577-4E34-9B79-F0B0098589CF}" type="presParOf" srcId="{66B7C6DF-3201-4D9B-BD51-E524DEF5B58F}" destId="{B3D07808-C76A-4642-80A1-747CC6151D25}" srcOrd="4" destOrd="0" presId="urn:microsoft.com/office/officeart/2005/8/layout/radial6"/>
    <dgm:cxn modelId="{D8188375-F851-40C2-8B03-2AF454F14DC8}" type="presParOf" srcId="{66B7C6DF-3201-4D9B-BD51-E524DEF5B58F}" destId="{046435BC-4971-41B4-A875-48F2430EEEB2}" srcOrd="5" destOrd="0" presId="urn:microsoft.com/office/officeart/2005/8/layout/radial6"/>
    <dgm:cxn modelId="{63051BB3-B430-4B3C-9E90-410C675D403F}" type="presParOf" srcId="{66B7C6DF-3201-4D9B-BD51-E524DEF5B58F}" destId="{3637B759-D622-49BD-888B-B4F696987BB4}" srcOrd="6" destOrd="0" presId="urn:microsoft.com/office/officeart/2005/8/layout/radial6"/>
    <dgm:cxn modelId="{ADC8FC52-4945-4D6D-A2B9-EBC6F0201187}" type="presParOf" srcId="{66B7C6DF-3201-4D9B-BD51-E524DEF5B58F}" destId="{A49C260C-0B76-4A7F-8146-9334C8847E04}" srcOrd="7" destOrd="0" presId="urn:microsoft.com/office/officeart/2005/8/layout/radial6"/>
    <dgm:cxn modelId="{A64281F9-2313-40B4-8279-C1C330118AAD}" type="presParOf" srcId="{66B7C6DF-3201-4D9B-BD51-E524DEF5B58F}" destId="{79B05B61-BDCE-4E7A-8791-53D802A4397B}" srcOrd="8" destOrd="0" presId="urn:microsoft.com/office/officeart/2005/8/layout/radial6"/>
    <dgm:cxn modelId="{9176E66D-73E7-4EAA-84D7-C8E4E654B0DA}" type="presParOf" srcId="{66B7C6DF-3201-4D9B-BD51-E524DEF5B58F}" destId="{F739B902-E575-4DB8-A0F6-6F96472D3470}" srcOrd="9" destOrd="0" presId="urn:microsoft.com/office/officeart/2005/8/layout/radial6"/>
    <dgm:cxn modelId="{0FE046CE-7377-48FC-90FB-EF49BF5CE3C0}" type="presParOf" srcId="{66B7C6DF-3201-4D9B-BD51-E524DEF5B58F}" destId="{5BD66A40-31E7-4C48-BE35-E01A54346003}" srcOrd="10" destOrd="0" presId="urn:microsoft.com/office/officeart/2005/8/layout/radial6"/>
    <dgm:cxn modelId="{F6E64C3B-C1AD-4D6D-82E3-D16E860DDD97}" type="presParOf" srcId="{66B7C6DF-3201-4D9B-BD51-E524DEF5B58F}" destId="{C2425768-9D2F-4FF1-82C2-E56506AF7C00}" srcOrd="11" destOrd="0" presId="urn:microsoft.com/office/officeart/2005/8/layout/radial6"/>
    <dgm:cxn modelId="{3A246248-C396-4FC9-ABDB-C65D229AEBC6}" type="presParOf" srcId="{66B7C6DF-3201-4D9B-BD51-E524DEF5B58F}" destId="{F731CE96-A339-4B2E-8C34-D6314FDCBAE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15BAD-3DA1-4321-B57B-C01D254B7763}">
      <dsp:nvSpPr>
        <dsp:cNvPr id="0" name=""/>
        <dsp:cNvSpPr/>
      </dsp:nvSpPr>
      <dsp:spPr>
        <a:xfrm>
          <a:off x="2208906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Speaking with the Media</a:t>
          </a:r>
        </a:p>
      </dsp:txBody>
      <dsp:txXfrm>
        <a:off x="2464776" y="2360681"/>
        <a:ext cx="1026177" cy="884891"/>
      </dsp:txXfrm>
    </dsp:sp>
    <dsp:sp modelId="{584C5D24-5D81-4037-A746-F35CBCF226AB}">
      <dsp:nvSpPr>
        <dsp:cNvPr id="0" name=""/>
        <dsp:cNvSpPr/>
      </dsp:nvSpPr>
      <dsp:spPr>
        <a:xfrm>
          <a:off x="2243679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08757-DE70-4B37-9EB6-DEC398CBBEAC}">
      <dsp:nvSpPr>
        <dsp:cNvPr id="0" name=""/>
        <dsp:cNvSpPr/>
      </dsp:nvSpPr>
      <dsp:spPr>
        <a:xfrm>
          <a:off x="954442" y="1421147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2402" r="-32402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FC18-8315-40F8-BEE8-AAAA9EF02972}">
      <dsp:nvSpPr>
        <dsp:cNvPr id="0" name=""/>
        <dsp:cNvSpPr/>
      </dsp:nvSpPr>
      <dsp:spPr>
        <a:xfrm>
          <a:off x="1971817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B92B7-E9DB-43E7-8405-BF7FEE3EE02C}">
      <dsp:nvSpPr>
        <dsp:cNvPr id="0" name=""/>
        <dsp:cNvSpPr/>
      </dsp:nvSpPr>
      <dsp:spPr>
        <a:xfrm>
          <a:off x="3459861" y="1438965"/>
          <a:ext cx="1576378" cy="1359102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Building Reputations</a:t>
          </a:r>
        </a:p>
      </dsp:txBody>
      <dsp:txXfrm>
        <a:off x="3722107" y="1665065"/>
        <a:ext cx="1051886" cy="906902"/>
      </dsp:txXfrm>
    </dsp:sp>
    <dsp:sp modelId="{103DF2B9-C962-4A4C-BA7C-DD120D10DD0B}">
      <dsp:nvSpPr>
        <dsp:cNvPr id="0" name=""/>
        <dsp:cNvSpPr/>
      </dsp:nvSpPr>
      <dsp:spPr>
        <a:xfrm>
          <a:off x="4447554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3A077-E145-4C30-A9F6-F29FC997785C}">
      <dsp:nvSpPr>
        <dsp:cNvPr id="0" name=""/>
        <dsp:cNvSpPr/>
      </dsp:nvSpPr>
      <dsp:spPr>
        <a:xfrm>
          <a:off x="4685170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l="-15000" r="-1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C5249-9D1B-4E9A-A4A4-06611A8E8F05}">
      <dsp:nvSpPr>
        <dsp:cNvPr id="0" name=""/>
        <dsp:cNvSpPr/>
      </dsp:nvSpPr>
      <dsp:spPr>
        <a:xfrm>
          <a:off x="4719416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55C3E-DA64-4FED-B544-C725E7777C2C}">
      <dsp:nvSpPr>
        <dsp:cNvPr id="0" name=""/>
        <dsp:cNvSpPr/>
      </dsp:nvSpPr>
      <dsp:spPr>
        <a:xfrm>
          <a:off x="2208906" y="726518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How the Media Sees Us</a:t>
          </a:r>
        </a:p>
      </dsp:txBody>
      <dsp:txXfrm>
        <a:off x="2464776" y="947159"/>
        <a:ext cx="1026177" cy="884891"/>
      </dsp:txXfrm>
    </dsp:sp>
    <dsp:sp modelId="{82F0CFBC-11F9-4068-A384-45941CFD7D11}">
      <dsp:nvSpPr>
        <dsp:cNvPr id="0" name=""/>
        <dsp:cNvSpPr/>
      </dsp:nvSpPr>
      <dsp:spPr>
        <a:xfrm>
          <a:off x="3211003" y="76222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28502-DA5D-402C-A1CB-2E5CBECD4FBB}">
      <dsp:nvSpPr>
        <dsp:cNvPr id="0" name=""/>
        <dsp:cNvSpPr/>
      </dsp:nvSpPr>
      <dsp:spPr>
        <a:xfrm>
          <a:off x="3430178" y="0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l="-15000" r="-1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F9A753-D2AC-46FE-8745-C55799C1B143}">
      <dsp:nvSpPr>
        <dsp:cNvPr id="0" name=""/>
        <dsp:cNvSpPr/>
      </dsp:nvSpPr>
      <dsp:spPr>
        <a:xfrm>
          <a:off x="3499198" y="584403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15BAD-3DA1-4321-B57B-C01D254B7763}">
      <dsp:nvSpPr>
        <dsp:cNvPr id="0" name=""/>
        <dsp:cNvSpPr/>
      </dsp:nvSpPr>
      <dsp:spPr>
        <a:xfrm>
          <a:off x="2208906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solidFill>
          <a:schemeClr val="accent1">
            <a:lumMod val="7500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Speaking with the Media</a:t>
          </a:r>
        </a:p>
      </dsp:txBody>
      <dsp:txXfrm>
        <a:off x="2464776" y="2360681"/>
        <a:ext cx="1026177" cy="884891"/>
      </dsp:txXfrm>
    </dsp:sp>
    <dsp:sp modelId="{584C5D24-5D81-4037-A746-F35CBCF226AB}">
      <dsp:nvSpPr>
        <dsp:cNvPr id="0" name=""/>
        <dsp:cNvSpPr/>
      </dsp:nvSpPr>
      <dsp:spPr>
        <a:xfrm>
          <a:off x="2243679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08757-DE70-4B37-9EB6-DEC398CBBEAC}">
      <dsp:nvSpPr>
        <dsp:cNvPr id="0" name=""/>
        <dsp:cNvSpPr/>
      </dsp:nvSpPr>
      <dsp:spPr>
        <a:xfrm>
          <a:off x="954442" y="1421147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2402" r="-32402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FC18-8315-40F8-BEE8-AAAA9EF02972}">
      <dsp:nvSpPr>
        <dsp:cNvPr id="0" name=""/>
        <dsp:cNvSpPr/>
      </dsp:nvSpPr>
      <dsp:spPr>
        <a:xfrm>
          <a:off x="1971817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B92B7-E9DB-43E7-8405-BF7FEE3EE02C}">
      <dsp:nvSpPr>
        <dsp:cNvPr id="0" name=""/>
        <dsp:cNvSpPr/>
      </dsp:nvSpPr>
      <dsp:spPr>
        <a:xfrm>
          <a:off x="3459861" y="1438965"/>
          <a:ext cx="1576378" cy="1359102"/>
        </a:xfrm>
        <a:prstGeom prst="hexagon">
          <a:avLst>
            <a:gd name="adj" fmla="val 28890"/>
            <a:gd name="vf" fmla="val 115470"/>
          </a:avLst>
        </a:prstGeom>
        <a:solidFill>
          <a:schemeClr val="accent1">
            <a:lumMod val="7500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Building Reputations</a:t>
          </a:r>
        </a:p>
      </dsp:txBody>
      <dsp:txXfrm>
        <a:off x="3722107" y="1665065"/>
        <a:ext cx="1051886" cy="906902"/>
      </dsp:txXfrm>
    </dsp:sp>
    <dsp:sp modelId="{103DF2B9-C962-4A4C-BA7C-DD120D10DD0B}">
      <dsp:nvSpPr>
        <dsp:cNvPr id="0" name=""/>
        <dsp:cNvSpPr/>
      </dsp:nvSpPr>
      <dsp:spPr>
        <a:xfrm>
          <a:off x="4447554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3A077-E145-4C30-A9F6-F29FC997785C}">
      <dsp:nvSpPr>
        <dsp:cNvPr id="0" name=""/>
        <dsp:cNvSpPr/>
      </dsp:nvSpPr>
      <dsp:spPr>
        <a:xfrm>
          <a:off x="4685170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l="-15000" r="-1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C5249-9D1B-4E9A-A4A4-06611A8E8F05}">
      <dsp:nvSpPr>
        <dsp:cNvPr id="0" name=""/>
        <dsp:cNvSpPr/>
      </dsp:nvSpPr>
      <dsp:spPr>
        <a:xfrm>
          <a:off x="4719416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55C3E-DA64-4FED-B544-C725E7777C2C}">
      <dsp:nvSpPr>
        <dsp:cNvPr id="0" name=""/>
        <dsp:cNvSpPr/>
      </dsp:nvSpPr>
      <dsp:spPr>
        <a:xfrm>
          <a:off x="2208906" y="726518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How the Media Sees Us</a:t>
          </a:r>
        </a:p>
      </dsp:txBody>
      <dsp:txXfrm>
        <a:off x="2464776" y="947159"/>
        <a:ext cx="1026177" cy="884891"/>
      </dsp:txXfrm>
    </dsp:sp>
    <dsp:sp modelId="{82F0CFBC-11F9-4068-A384-45941CFD7D11}">
      <dsp:nvSpPr>
        <dsp:cNvPr id="0" name=""/>
        <dsp:cNvSpPr/>
      </dsp:nvSpPr>
      <dsp:spPr>
        <a:xfrm>
          <a:off x="3211003" y="76222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28502-DA5D-402C-A1CB-2E5CBECD4FBB}">
      <dsp:nvSpPr>
        <dsp:cNvPr id="0" name=""/>
        <dsp:cNvSpPr/>
      </dsp:nvSpPr>
      <dsp:spPr>
        <a:xfrm>
          <a:off x="3430178" y="0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l="-15000" r="-1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F9A753-D2AC-46FE-8745-C55799C1B143}">
      <dsp:nvSpPr>
        <dsp:cNvPr id="0" name=""/>
        <dsp:cNvSpPr/>
      </dsp:nvSpPr>
      <dsp:spPr>
        <a:xfrm>
          <a:off x="3499198" y="584403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15BAD-3DA1-4321-B57B-C01D254B7763}">
      <dsp:nvSpPr>
        <dsp:cNvPr id="0" name=""/>
        <dsp:cNvSpPr/>
      </dsp:nvSpPr>
      <dsp:spPr>
        <a:xfrm>
          <a:off x="2208906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solidFill>
          <a:schemeClr val="accent1">
            <a:lumMod val="7500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Speaking with the Media</a:t>
          </a:r>
        </a:p>
      </dsp:txBody>
      <dsp:txXfrm>
        <a:off x="2464776" y="2360681"/>
        <a:ext cx="1026177" cy="884891"/>
      </dsp:txXfrm>
    </dsp:sp>
    <dsp:sp modelId="{584C5D24-5D81-4037-A746-F35CBCF226AB}">
      <dsp:nvSpPr>
        <dsp:cNvPr id="0" name=""/>
        <dsp:cNvSpPr/>
      </dsp:nvSpPr>
      <dsp:spPr>
        <a:xfrm>
          <a:off x="2243679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08757-DE70-4B37-9EB6-DEC398CBBEAC}">
      <dsp:nvSpPr>
        <dsp:cNvPr id="0" name=""/>
        <dsp:cNvSpPr/>
      </dsp:nvSpPr>
      <dsp:spPr>
        <a:xfrm>
          <a:off x="954442" y="1421147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2402" r="-32402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FC18-8315-40F8-BEE8-AAAA9EF02972}">
      <dsp:nvSpPr>
        <dsp:cNvPr id="0" name=""/>
        <dsp:cNvSpPr/>
      </dsp:nvSpPr>
      <dsp:spPr>
        <a:xfrm>
          <a:off x="1971817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B92B7-E9DB-43E7-8405-BF7FEE3EE02C}">
      <dsp:nvSpPr>
        <dsp:cNvPr id="0" name=""/>
        <dsp:cNvSpPr/>
      </dsp:nvSpPr>
      <dsp:spPr>
        <a:xfrm>
          <a:off x="3459861" y="1438965"/>
          <a:ext cx="1576378" cy="1359102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Building Reputations</a:t>
          </a:r>
        </a:p>
      </dsp:txBody>
      <dsp:txXfrm>
        <a:off x="3722107" y="1665065"/>
        <a:ext cx="1051886" cy="906902"/>
      </dsp:txXfrm>
    </dsp:sp>
    <dsp:sp modelId="{103DF2B9-C962-4A4C-BA7C-DD120D10DD0B}">
      <dsp:nvSpPr>
        <dsp:cNvPr id="0" name=""/>
        <dsp:cNvSpPr/>
      </dsp:nvSpPr>
      <dsp:spPr>
        <a:xfrm>
          <a:off x="4447554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3A077-E145-4C30-A9F6-F29FC997785C}">
      <dsp:nvSpPr>
        <dsp:cNvPr id="0" name=""/>
        <dsp:cNvSpPr/>
      </dsp:nvSpPr>
      <dsp:spPr>
        <a:xfrm>
          <a:off x="4685170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l="-15000" r="-1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C5249-9D1B-4E9A-A4A4-06611A8E8F05}">
      <dsp:nvSpPr>
        <dsp:cNvPr id="0" name=""/>
        <dsp:cNvSpPr/>
      </dsp:nvSpPr>
      <dsp:spPr>
        <a:xfrm>
          <a:off x="4719416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55C3E-DA64-4FED-B544-C725E7777C2C}">
      <dsp:nvSpPr>
        <dsp:cNvPr id="0" name=""/>
        <dsp:cNvSpPr/>
      </dsp:nvSpPr>
      <dsp:spPr>
        <a:xfrm>
          <a:off x="2208906" y="726518"/>
          <a:ext cx="1537917" cy="1326173"/>
        </a:xfrm>
        <a:prstGeom prst="hexagon">
          <a:avLst>
            <a:gd name="adj" fmla="val 28890"/>
            <a:gd name="vf" fmla="val 115470"/>
          </a:avLst>
        </a:prstGeom>
        <a:solidFill>
          <a:schemeClr val="accent1">
            <a:lumMod val="7500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How the Media Sees Us</a:t>
          </a:r>
        </a:p>
      </dsp:txBody>
      <dsp:txXfrm>
        <a:off x="2464776" y="947159"/>
        <a:ext cx="1026177" cy="884891"/>
      </dsp:txXfrm>
    </dsp:sp>
    <dsp:sp modelId="{82F0CFBC-11F9-4068-A384-45941CFD7D11}">
      <dsp:nvSpPr>
        <dsp:cNvPr id="0" name=""/>
        <dsp:cNvSpPr/>
      </dsp:nvSpPr>
      <dsp:spPr>
        <a:xfrm>
          <a:off x="3211003" y="76222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28502-DA5D-402C-A1CB-2E5CBECD4FBB}">
      <dsp:nvSpPr>
        <dsp:cNvPr id="0" name=""/>
        <dsp:cNvSpPr/>
      </dsp:nvSpPr>
      <dsp:spPr>
        <a:xfrm>
          <a:off x="3430178" y="0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l="-15000" r="-1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F9A753-D2AC-46FE-8745-C55799C1B143}">
      <dsp:nvSpPr>
        <dsp:cNvPr id="0" name=""/>
        <dsp:cNvSpPr/>
      </dsp:nvSpPr>
      <dsp:spPr>
        <a:xfrm>
          <a:off x="3499198" y="584403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8E9D1-2BF9-494B-90A9-41803029890A}">
      <dsp:nvSpPr>
        <dsp:cNvPr id="0" name=""/>
        <dsp:cNvSpPr/>
      </dsp:nvSpPr>
      <dsp:spPr>
        <a:xfrm>
          <a:off x="0" y="1138512"/>
          <a:ext cx="7523017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CAA86-C840-4FA3-8A34-C4D7C5697ED5}">
      <dsp:nvSpPr>
        <dsp:cNvPr id="0" name=""/>
        <dsp:cNvSpPr/>
      </dsp:nvSpPr>
      <dsp:spPr>
        <a:xfrm>
          <a:off x="376150" y="872787"/>
          <a:ext cx="5266111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046" tIns="0" rIns="19904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Created “Heathen Resource Guide for Chaplains</a:t>
          </a:r>
        </a:p>
      </dsp:txBody>
      <dsp:txXfrm>
        <a:off x="403530" y="900167"/>
        <a:ext cx="5211351" cy="506120"/>
      </dsp:txXfrm>
    </dsp:sp>
    <dsp:sp modelId="{573E1E89-D923-4DCB-8E17-E7C1987E5C1B}">
      <dsp:nvSpPr>
        <dsp:cNvPr id="0" name=""/>
        <dsp:cNvSpPr/>
      </dsp:nvSpPr>
      <dsp:spPr>
        <a:xfrm>
          <a:off x="0" y="2015067"/>
          <a:ext cx="7523017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7023F-1FCB-4FC0-87B8-BFD961FCD76B}">
      <dsp:nvSpPr>
        <dsp:cNvPr id="0" name=""/>
        <dsp:cNvSpPr/>
      </dsp:nvSpPr>
      <dsp:spPr>
        <a:xfrm>
          <a:off x="358336" y="1724817"/>
          <a:ext cx="5266111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046" tIns="0" rIns="19904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Petitioned repeatedly to have Asatru/Heathenry recognized by US </a:t>
          </a:r>
          <a:r>
            <a:rPr lang="en-US" sz="1900" kern="1200" dirty="0" err="1"/>
            <a:t>Militatry</a:t>
          </a:r>
          <a:endParaRPr lang="en-US" sz="1900" kern="1200" dirty="0"/>
        </a:p>
      </dsp:txBody>
      <dsp:txXfrm>
        <a:off x="385716" y="1752197"/>
        <a:ext cx="5211351" cy="5061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15BAD-3DA1-4321-B57B-C01D254B7763}">
      <dsp:nvSpPr>
        <dsp:cNvPr id="0" name=""/>
        <dsp:cNvSpPr/>
      </dsp:nvSpPr>
      <dsp:spPr>
        <a:xfrm>
          <a:off x="2208906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Speaking with the Media</a:t>
          </a:r>
        </a:p>
      </dsp:txBody>
      <dsp:txXfrm>
        <a:off x="2464776" y="2360681"/>
        <a:ext cx="1026177" cy="884891"/>
      </dsp:txXfrm>
    </dsp:sp>
    <dsp:sp modelId="{584C5D24-5D81-4037-A746-F35CBCF226AB}">
      <dsp:nvSpPr>
        <dsp:cNvPr id="0" name=""/>
        <dsp:cNvSpPr/>
      </dsp:nvSpPr>
      <dsp:spPr>
        <a:xfrm>
          <a:off x="2243679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08757-DE70-4B37-9EB6-DEC398CBBEAC}">
      <dsp:nvSpPr>
        <dsp:cNvPr id="0" name=""/>
        <dsp:cNvSpPr/>
      </dsp:nvSpPr>
      <dsp:spPr>
        <a:xfrm>
          <a:off x="954442" y="1421147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2402" r="-32402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FC18-8315-40F8-BEE8-AAAA9EF02972}">
      <dsp:nvSpPr>
        <dsp:cNvPr id="0" name=""/>
        <dsp:cNvSpPr/>
      </dsp:nvSpPr>
      <dsp:spPr>
        <a:xfrm>
          <a:off x="1971817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B92B7-E9DB-43E7-8405-BF7FEE3EE02C}">
      <dsp:nvSpPr>
        <dsp:cNvPr id="0" name=""/>
        <dsp:cNvSpPr/>
      </dsp:nvSpPr>
      <dsp:spPr>
        <a:xfrm>
          <a:off x="3459861" y="1438965"/>
          <a:ext cx="1576378" cy="1359102"/>
        </a:xfrm>
        <a:prstGeom prst="hexagon">
          <a:avLst>
            <a:gd name="adj" fmla="val 28890"/>
            <a:gd name="vf" fmla="val 115470"/>
          </a:avLst>
        </a:prstGeom>
        <a:solidFill>
          <a:schemeClr val="accent1">
            <a:lumMod val="7500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Building Reputations</a:t>
          </a:r>
        </a:p>
      </dsp:txBody>
      <dsp:txXfrm>
        <a:off x="3722107" y="1665065"/>
        <a:ext cx="1051886" cy="906902"/>
      </dsp:txXfrm>
    </dsp:sp>
    <dsp:sp modelId="{103DF2B9-C962-4A4C-BA7C-DD120D10DD0B}">
      <dsp:nvSpPr>
        <dsp:cNvPr id="0" name=""/>
        <dsp:cNvSpPr/>
      </dsp:nvSpPr>
      <dsp:spPr>
        <a:xfrm>
          <a:off x="4447554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3A077-E145-4C30-A9F6-F29FC997785C}">
      <dsp:nvSpPr>
        <dsp:cNvPr id="0" name=""/>
        <dsp:cNvSpPr/>
      </dsp:nvSpPr>
      <dsp:spPr>
        <a:xfrm>
          <a:off x="4685170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2"/>
          <a:srcRect/>
          <a:stretch>
            <a:fillRect l="-15000" r="-1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C5249-9D1B-4E9A-A4A4-06611A8E8F05}">
      <dsp:nvSpPr>
        <dsp:cNvPr id="0" name=""/>
        <dsp:cNvSpPr/>
      </dsp:nvSpPr>
      <dsp:spPr>
        <a:xfrm>
          <a:off x="4719416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55C3E-DA64-4FED-B544-C725E7777C2C}">
      <dsp:nvSpPr>
        <dsp:cNvPr id="0" name=""/>
        <dsp:cNvSpPr/>
      </dsp:nvSpPr>
      <dsp:spPr>
        <a:xfrm>
          <a:off x="2208906" y="726518"/>
          <a:ext cx="1537917" cy="1326173"/>
        </a:xfrm>
        <a:prstGeom prst="hexagon">
          <a:avLst>
            <a:gd name="adj" fmla="val 28890"/>
            <a:gd name="vf" fmla="val 115470"/>
          </a:avLst>
        </a:prstGeom>
        <a:solidFill>
          <a:schemeClr val="accent1">
            <a:lumMod val="7500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How the Media Sees Us</a:t>
          </a:r>
        </a:p>
      </dsp:txBody>
      <dsp:txXfrm>
        <a:off x="2464776" y="947159"/>
        <a:ext cx="1026177" cy="884891"/>
      </dsp:txXfrm>
    </dsp:sp>
    <dsp:sp modelId="{82F0CFBC-11F9-4068-A384-45941CFD7D11}">
      <dsp:nvSpPr>
        <dsp:cNvPr id="0" name=""/>
        <dsp:cNvSpPr/>
      </dsp:nvSpPr>
      <dsp:spPr>
        <a:xfrm>
          <a:off x="3211003" y="76222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28502-DA5D-402C-A1CB-2E5CBECD4FBB}">
      <dsp:nvSpPr>
        <dsp:cNvPr id="0" name=""/>
        <dsp:cNvSpPr/>
      </dsp:nvSpPr>
      <dsp:spPr>
        <a:xfrm>
          <a:off x="3430178" y="0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l="-15000" r="-1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F9A753-D2AC-46FE-8745-C55799C1B143}">
      <dsp:nvSpPr>
        <dsp:cNvPr id="0" name=""/>
        <dsp:cNvSpPr/>
      </dsp:nvSpPr>
      <dsp:spPr>
        <a:xfrm>
          <a:off x="3499198" y="584403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C4CB9-0D9C-4CA6-B656-7BF1FACA496F}">
      <dsp:nvSpPr>
        <dsp:cNvPr id="0" name=""/>
        <dsp:cNvSpPr/>
      </dsp:nvSpPr>
      <dsp:spPr>
        <a:xfrm>
          <a:off x="0" y="66901"/>
          <a:ext cx="7465621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Who</a:t>
          </a:r>
        </a:p>
      </dsp:txBody>
      <dsp:txXfrm>
        <a:off x="0" y="66901"/>
        <a:ext cx="7465621" cy="806400"/>
      </dsp:txXfrm>
    </dsp:sp>
    <dsp:sp modelId="{509E0FAC-CFB6-4991-B042-2771DD4DFE63}">
      <dsp:nvSpPr>
        <dsp:cNvPr id="0" name=""/>
        <dsp:cNvSpPr/>
      </dsp:nvSpPr>
      <dsp:spPr>
        <a:xfrm>
          <a:off x="0" y="873301"/>
          <a:ext cx="7465621" cy="27669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Organizers and leaders of events and groups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Someone the average person will relate to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Someone who can speak authoritatively on the topic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Put your best face forward</a:t>
          </a:r>
        </a:p>
      </dsp:txBody>
      <dsp:txXfrm>
        <a:off x="0" y="873301"/>
        <a:ext cx="7465621" cy="27669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C2670-EC58-4A38-96CA-479D9BE30F1E}">
      <dsp:nvSpPr>
        <dsp:cNvPr id="0" name=""/>
        <dsp:cNvSpPr/>
      </dsp:nvSpPr>
      <dsp:spPr>
        <a:xfrm>
          <a:off x="0" y="436"/>
          <a:ext cx="7465621" cy="106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3144" tIns="150368" rIns="263144" bIns="150368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When</a:t>
          </a:r>
        </a:p>
      </dsp:txBody>
      <dsp:txXfrm>
        <a:off x="0" y="436"/>
        <a:ext cx="7465621" cy="1065600"/>
      </dsp:txXfrm>
    </dsp:sp>
    <dsp:sp modelId="{7F74FA90-F49F-42F0-A7AE-5A7F1C1C4111}">
      <dsp:nvSpPr>
        <dsp:cNvPr id="0" name=""/>
        <dsp:cNvSpPr/>
      </dsp:nvSpPr>
      <dsp:spPr>
        <a:xfrm>
          <a:off x="0" y="1066036"/>
          <a:ext cx="7465621" cy="26406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358" tIns="197358" rIns="263144" bIns="296037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When hosting a public event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When the local media has been critical of Heathens 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Holidays </a:t>
          </a:r>
        </a:p>
      </dsp:txBody>
      <dsp:txXfrm>
        <a:off x="0" y="1066036"/>
        <a:ext cx="7465621" cy="26406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1CE96-A339-4B2E-8C34-D6314FDCBAEB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39B902-E575-4DB8-A0F6-6F96472D3470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37B759-D622-49BD-888B-B4F696987BB4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0"/>
            <a:gd name="adj2" fmla="val 54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69F565-D8C1-488F-8DC2-041BE5ECBBBB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6200000"/>
            <a:gd name="adj2" fmla="val 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BADC50-3666-4BFB-9B6A-CD78FC20CD24}">
      <dsp:nvSpPr>
        <dsp:cNvPr id="0" name=""/>
        <dsp:cNvSpPr/>
      </dsp:nvSpPr>
      <dsp:spPr>
        <a:xfrm>
          <a:off x="2328416" y="1312416"/>
          <a:ext cx="1439167" cy="143916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Press Kit </a:t>
          </a:r>
        </a:p>
      </dsp:txBody>
      <dsp:txXfrm>
        <a:off x="2539177" y="1523177"/>
        <a:ext cx="1017645" cy="1017645"/>
      </dsp:txXfrm>
    </dsp:sp>
    <dsp:sp modelId="{A3FDE983-9E39-4E48-91E1-10EBF9626771}">
      <dsp:nvSpPr>
        <dsp:cNvPr id="0" name=""/>
        <dsp:cNvSpPr/>
      </dsp:nvSpPr>
      <dsp:spPr>
        <a:xfrm>
          <a:off x="2544291" y="1843"/>
          <a:ext cx="1007417" cy="10074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Information on your group</a:t>
          </a:r>
        </a:p>
      </dsp:txBody>
      <dsp:txXfrm>
        <a:off x="2691824" y="149376"/>
        <a:ext cx="712351" cy="712351"/>
      </dsp:txXfrm>
    </dsp:sp>
    <dsp:sp modelId="{B3D07808-C76A-4642-80A1-747CC6151D25}">
      <dsp:nvSpPr>
        <dsp:cNvPr id="0" name=""/>
        <dsp:cNvSpPr/>
      </dsp:nvSpPr>
      <dsp:spPr>
        <a:xfrm>
          <a:off x="4070738" y="1528291"/>
          <a:ext cx="1007417" cy="10074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Fact Sheet on the issue</a:t>
          </a:r>
        </a:p>
      </dsp:txBody>
      <dsp:txXfrm>
        <a:off x="4218271" y="1675824"/>
        <a:ext cx="712351" cy="712351"/>
      </dsp:txXfrm>
    </dsp:sp>
    <dsp:sp modelId="{A49C260C-0B76-4A7F-8146-9334C8847E04}">
      <dsp:nvSpPr>
        <dsp:cNvPr id="0" name=""/>
        <dsp:cNvSpPr/>
      </dsp:nvSpPr>
      <dsp:spPr>
        <a:xfrm>
          <a:off x="2544291" y="3054738"/>
          <a:ext cx="1007417" cy="10074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Statements of support</a:t>
          </a:r>
        </a:p>
      </dsp:txBody>
      <dsp:txXfrm>
        <a:off x="2691824" y="3202271"/>
        <a:ext cx="712351" cy="712351"/>
      </dsp:txXfrm>
    </dsp:sp>
    <dsp:sp modelId="{5BD66A40-31E7-4C48-BE35-E01A54346003}">
      <dsp:nvSpPr>
        <dsp:cNvPr id="0" name=""/>
        <dsp:cNvSpPr/>
      </dsp:nvSpPr>
      <dsp:spPr>
        <a:xfrm>
          <a:off x="1017843" y="1528291"/>
          <a:ext cx="1007417" cy="10074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Press release</a:t>
          </a:r>
        </a:p>
      </dsp:txBody>
      <dsp:txXfrm>
        <a:off x="1165376" y="1675824"/>
        <a:ext cx="712351" cy="712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template is in wide-screen format and demonstrates how transitions,</a:t>
            </a:r>
            <a:r>
              <a:rPr lang="en-US" baseline="0" dirty="0"/>
              <a:t> animations, and multimedia choreography can be used to enrich a presentation.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7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11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3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4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99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32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84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5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5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4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20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microsoft.com/office/2007/relationships/media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 userDrawn="1"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1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6670" y="2277269"/>
            <a:ext cx="4001100" cy="1102519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Shaping the Narrative: Heathens in the Media</a:t>
            </a:r>
            <a:br>
              <a:rPr lang="en-US" dirty="0">
                <a:effectLst/>
              </a:rPr>
            </a:br>
            <a:endParaRPr lang="en-US" sz="25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Lauren Crow-Thacker</a:t>
            </a:r>
          </a:p>
          <a:p>
            <a:r>
              <a:rPr lang="en-US" dirty="0"/>
              <a:t>July 28,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	</a:t>
            </a:r>
            <a:r>
              <a:rPr lang="en-US" dirty="0"/>
              <a:t>Open Halls Project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7054" y="4683091"/>
            <a:ext cx="2707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The Gazette. July 12, 2015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68241639"/>
              </p:ext>
            </p:extLst>
          </p:nvPr>
        </p:nvGraphicFramePr>
        <p:xfrm>
          <a:off x="810491" y="1207830"/>
          <a:ext cx="7523017" cy="3366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123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	</a:t>
            </a:r>
            <a:r>
              <a:rPr lang="en-US" dirty="0"/>
              <a:t>Open Halls Project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7049" y="4522774"/>
            <a:ext cx="31707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Office of the Assistant Secretary of Defense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35317" y="1692233"/>
            <a:ext cx="6738023" cy="2588821"/>
            <a:chOff x="541551" y="1555668"/>
            <a:chExt cx="6156131" cy="2310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551" y="1555668"/>
              <a:ext cx="6156131" cy="231033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18457" y="3455719"/>
              <a:ext cx="4815444" cy="225632"/>
            </a:xfrm>
            <a:prstGeom prst="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022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251261"/>
              </p:ext>
            </p:extLst>
          </p:nvPr>
        </p:nvGraphicFramePr>
        <p:xfrm>
          <a:off x="1350335" y="712381"/>
          <a:ext cx="7177530" cy="346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3824514" cy="633514"/>
          </a:xfrm>
        </p:spPr>
        <p:txBody>
          <a:bodyPr>
            <a:normAutofit/>
          </a:bodyPr>
          <a:lstStyle/>
          <a:p>
            <a:r>
              <a:rPr lang="en-US" sz="2500" b="1" cap="small" dirty="0">
                <a:latin typeface="Constantia" pitchFamily="18" charset="0"/>
              </a:rPr>
              <a:t>Shaping the </a:t>
            </a:r>
            <a:r>
              <a:rPr lang="en-US" sz="2500" b="1" cap="small" dirty="0" err="1">
                <a:latin typeface="Constantia" pitchFamily="18" charset="0"/>
              </a:rPr>
              <a:t>Narriative</a:t>
            </a:r>
            <a:endParaRPr lang="en-US" sz="2500" b="1" cap="small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628" y="1200151"/>
            <a:ext cx="2860686" cy="5270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</a:t>
            </a:r>
          </a:p>
        </p:txBody>
      </p:sp>
    </p:spTree>
    <p:extLst>
      <p:ext uri="{BB962C8B-B14F-4D97-AF65-F5344CB8AC3E}">
        <p14:creationId xmlns:p14="http://schemas.microsoft.com/office/powerpoint/2010/main" val="3427448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Talk to the Media</a:t>
            </a:r>
            <a:endParaRPr lang="en-US" dirty="0">
              <a:latin typeface="Constantia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30077065"/>
              </p:ext>
            </p:extLst>
          </p:nvPr>
        </p:nvGraphicFramePr>
        <p:xfrm>
          <a:off x="746166" y="1069527"/>
          <a:ext cx="7465621" cy="370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333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Talk to the Media</a:t>
            </a:r>
            <a:endParaRPr lang="en-US" dirty="0">
              <a:latin typeface="Constantia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76747398"/>
              </p:ext>
            </p:extLst>
          </p:nvPr>
        </p:nvGraphicFramePr>
        <p:xfrm>
          <a:off x="746166" y="1069527"/>
          <a:ext cx="7465621" cy="370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414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Talk to the Media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084" y="1353312"/>
            <a:ext cx="77998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Remember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Identify Yourself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Brevity and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Soundbytes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Plain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Focus on your main points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File:&lt;strong&gt;Interview&lt;/strong&gt; with Gunnar Sønsteby.jp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10" y="2461307"/>
            <a:ext cx="3267149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106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Talk to the Media</a:t>
            </a:r>
            <a:endParaRPr lang="en-US" dirty="0">
              <a:latin typeface="Constantia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00668809"/>
              </p:ext>
            </p:extLst>
          </p:nvPr>
        </p:nvGraphicFramePr>
        <p:xfrm>
          <a:off x="1962912" y="9512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609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87608"/>
            <a:ext cx="8251902" cy="685800"/>
          </a:xfrm>
        </p:spPr>
        <p:txBody>
          <a:bodyPr>
            <a:noAutofit/>
          </a:bodyPr>
          <a:lstStyle/>
          <a:p>
            <a:pPr algn="ctr"/>
            <a:br>
              <a:rPr lang="en-US" sz="1900" b="1" cap="small" dirty="0">
                <a:latin typeface="Constantia" pitchFamily="18" charset="0"/>
              </a:rPr>
            </a:br>
            <a:endParaRPr lang="en-US" sz="1900" b="1" cap="small" dirty="0">
              <a:latin typeface="Constantia" pitchFamily="18" charset="0"/>
            </a:endParaRPr>
          </a:p>
        </p:txBody>
      </p:sp>
      <p:sp>
        <p:nvSpPr>
          <p:cNvPr id="17" name="Title 14"/>
          <p:cNvSpPr txBox="1">
            <a:spLocks/>
          </p:cNvSpPr>
          <p:nvPr/>
        </p:nvSpPr>
        <p:spPr>
          <a:xfrm>
            <a:off x="546409" y="3853722"/>
            <a:ext cx="8184995" cy="6858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en-US" sz="16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1417588"/>
            <a:ext cx="4572000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i="1" dirty="0"/>
              <a:t>Collectively, we must do more than simply watch, with resignation and a feeling of powerlessness, reports on the evening news about the latest terrorist atrocity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pPr algn="r"/>
            <a:r>
              <a:rPr lang="en-US" dirty="0"/>
              <a:t>Michael Jeffery</a:t>
            </a:r>
          </a:p>
        </p:txBody>
      </p:sp>
    </p:spTree>
    <p:extLst>
      <p:ext uri="{BB962C8B-B14F-4D97-AF65-F5344CB8AC3E}">
        <p14:creationId xmlns:p14="http://schemas.microsoft.com/office/powerpoint/2010/main" val="64115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399">
        <p141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044815"/>
              </p:ext>
            </p:extLst>
          </p:nvPr>
        </p:nvGraphicFramePr>
        <p:xfrm>
          <a:off x="1350335" y="712381"/>
          <a:ext cx="7177530" cy="346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3824514" cy="633514"/>
          </a:xfrm>
        </p:spPr>
        <p:txBody>
          <a:bodyPr>
            <a:normAutofit/>
          </a:bodyPr>
          <a:lstStyle/>
          <a:p>
            <a:r>
              <a:rPr lang="en-US" sz="2500" b="1" cap="small" dirty="0">
                <a:latin typeface="Constantia" pitchFamily="18" charset="0"/>
              </a:rPr>
              <a:t>Shaping the </a:t>
            </a:r>
            <a:r>
              <a:rPr lang="en-US" sz="2500" b="1" cap="small" dirty="0" err="1">
                <a:latin typeface="Constantia" pitchFamily="18" charset="0"/>
              </a:rPr>
              <a:t>Narriative</a:t>
            </a:r>
            <a:endParaRPr lang="en-US" sz="2500" b="1" cap="small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628" y="1200151"/>
            <a:ext cx="2860686" cy="5270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</a:t>
            </a:r>
          </a:p>
        </p:txBody>
      </p:sp>
    </p:spTree>
    <p:extLst>
      <p:ext uri="{BB962C8B-B14F-4D97-AF65-F5344CB8AC3E}">
        <p14:creationId xmlns:p14="http://schemas.microsoft.com/office/powerpoint/2010/main" val="1359291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157074"/>
              </p:ext>
            </p:extLst>
          </p:nvPr>
        </p:nvGraphicFramePr>
        <p:xfrm>
          <a:off x="1350335" y="712381"/>
          <a:ext cx="7177530" cy="346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3824514" cy="633514"/>
          </a:xfrm>
        </p:spPr>
        <p:txBody>
          <a:bodyPr>
            <a:normAutofit/>
          </a:bodyPr>
          <a:lstStyle/>
          <a:p>
            <a:r>
              <a:rPr lang="en-US" sz="2500" b="1" cap="small" dirty="0">
                <a:latin typeface="Constantia" pitchFamily="18" charset="0"/>
              </a:rPr>
              <a:t>Shaping the </a:t>
            </a:r>
            <a:r>
              <a:rPr lang="en-US" sz="2500" b="1" cap="small" dirty="0" err="1">
                <a:latin typeface="Constantia" pitchFamily="18" charset="0"/>
              </a:rPr>
              <a:t>Narriative</a:t>
            </a:r>
            <a:endParaRPr lang="en-US" sz="2500" b="1" cap="small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81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tantia" pitchFamily="18" charset="0"/>
              </a:rPr>
              <a:t>How Does the Media See Heathenry?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26" y="1335975"/>
            <a:ext cx="4932748" cy="3065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6426" y="4684815"/>
            <a:ext cx="2707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Survey of Google News July 18, 2017</a:t>
            </a:r>
          </a:p>
        </p:txBody>
      </p:sp>
    </p:spTree>
    <p:extLst>
      <p:ext uri="{BB962C8B-B14F-4D97-AF65-F5344CB8AC3E}">
        <p14:creationId xmlns:p14="http://schemas.microsoft.com/office/powerpoint/2010/main" val="374872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tantia" pitchFamily="18" charset="0"/>
              </a:rPr>
              <a:t>How Does the Media See Asatru?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36426" y="4684815"/>
            <a:ext cx="2707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Survey of Google News July 18,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610" y="1497995"/>
            <a:ext cx="4796816" cy="296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tantia" pitchFamily="18" charset="0"/>
              </a:rPr>
              <a:t>Headlines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36426" y="4684815"/>
            <a:ext cx="2707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Survey of Google News July 18,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455234"/>
            <a:ext cx="3584055" cy="670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805" y="1873699"/>
            <a:ext cx="3871966" cy="792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31" y="3047053"/>
            <a:ext cx="3667182" cy="62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632" y="3266615"/>
            <a:ext cx="4073588" cy="8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8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508563"/>
              </p:ext>
            </p:extLst>
          </p:nvPr>
        </p:nvGraphicFramePr>
        <p:xfrm>
          <a:off x="1350335" y="712381"/>
          <a:ext cx="7177530" cy="346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3824514" cy="633514"/>
          </a:xfrm>
        </p:spPr>
        <p:txBody>
          <a:bodyPr>
            <a:normAutofit/>
          </a:bodyPr>
          <a:lstStyle/>
          <a:p>
            <a:r>
              <a:rPr lang="en-US" sz="2500" b="1" cap="small" dirty="0">
                <a:latin typeface="Constantia" pitchFamily="18" charset="0"/>
              </a:rPr>
              <a:t>Shaping the </a:t>
            </a:r>
            <a:r>
              <a:rPr lang="en-US" sz="2500" b="1" cap="small" dirty="0" err="1">
                <a:latin typeface="Constantia" pitchFamily="18" charset="0"/>
              </a:rPr>
              <a:t>Narriative</a:t>
            </a:r>
            <a:endParaRPr lang="en-US" sz="2500" b="1" cap="small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628" y="1200151"/>
            <a:ext cx="2860686" cy="5270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</a:t>
            </a:r>
          </a:p>
        </p:txBody>
      </p:sp>
    </p:spTree>
    <p:extLst>
      <p:ext uri="{BB962C8B-B14F-4D97-AF65-F5344CB8AC3E}">
        <p14:creationId xmlns:p14="http://schemas.microsoft.com/office/powerpoint/2010/main" val="2746311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	</a:t>
            </a:r>
            <a:r>
              <a:rPr lang="en-US" dirty="0" err="1"/>
              <a:t>Distelfink</a:t>
            </a:r>
            <a:r>
              <a:rPr lang="en-US" dirty="0"/>
              <a:t> </a:t>
            </a:r>
            <a:r>
              <a:rPr lang="en-US" dirty="0" err="1"/>
              <a:t>Sippschaft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6426" y="4684815"/>
            <a:ext cx="2707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The Morning Call October 31,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57523"/>
            <a:ext cx="5146640" cy="639412"/>
          </a:xfrm>
          <a:prstGeom prst="rect">
            <a:avLst/>
          </a:prstGeom>
          <a:effectLst>
            <a:outerShdw blurRad="63500" sx="103000" sy="103000" algn="ctr" rotWithShape="0">
              <a:schemeClr val="bg1">
                <a:lumMod val="75000"/>
                <a:alpha val="40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046" y="2602552"/>
            <a:ext cx="4916956" cy="1720066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237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	</a:t>
            </a:r>
            <a:r>
              <a:rPr lang="en-US" dirty="0"/>
              <a:t>Open Halls Project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7054" y="4683091"/>
            <a:ext cx="2707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The Gazette. July 12,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68" y="1246908"/>
            <a:ext cx="5058889" cy="923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205" y="2290487"/>
            <a:ext cx="3739382" cy="237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2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07/7/12/main" xmlns="" Requires="p14">
      <p:transition xmlns:p141="http://schemas.microsoft.com/office/powerpoint/2010/main" spd="slow" p141:dur="1700">
        <p141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 choreography presentation</Template>
  <TotalTime>0</TotalTime>
  <Words>337</Words>
  <Application>Microsoft Office PowerPoint</Application>
  <PresentationFormat>On-screen Show (16:9)</PresentationFormat>
  <Paragraphs>84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Constantia</vt:lpstr>
      <vt:lpstr>Copperplate Gothic Bold</vt:lpstr>
      <vt:lpstr>Copperplate Gothic Light</vt:lpstr>
      <vt:lpstr>Tahoma</vt:lpstr>
      <vt:lpstr>MultimediaChoreography</vt:lpstr>
      <vt:lpstr>Shaping the Narrative: Heathens in the Media </vt:lpstr>
      <vt:lpstr>Shaping the Narriative</vt:lpstr>
      <vt:lpstr>Shaping the Narriative</vt:lpstr>
      <vt:lpstr>How Does the Media See Heathenry?</vt:lpstr>
      <vt:lpstr>How Does the Media See Asatru?</vt:lpstr>
      <vt:lpstr>Headlines</vt:lpstr>
      <vt:lpstr>Shaping the Narriative</vt:lpstr>
      <vt:lpstr>Case Study:  Distelfink Sippschaft</vt:lpstr>
      <vt:lpstr>Case Study:  Open Halls Project</vt:lpstr>
      <vt:lpstr>Case Study:  Open Halls Project</vt:lpstr>
      <vt:lpstr>Case Study:  Open Halls Project</vt:lpstr>
      <vt:lpstr>Shaping the Narriative</vt:lpstr>
      <vt:lpstr>How to Talk to the Media</vt:lpstr>
      <vt:lpstr>How to Talk to the Media</vt:lpstr>
      <vt:lpstr>How to Talk to the Media</vt:lpstr>
      <vt:lpstr>How to Talk to the Media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2017-07-25T15:17:18Z</dcterms:created>
  <dcterms:modified xsi:type="dcterms:W3CDTF">2017-07-25T18:12:48Z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